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7" r:id="rId2"/>
    <p:sldId id="354" r:id="rId3"/>
    <p:sldId id="356" r:id="rId4"/>
    <p:sldId id="358" r:id="rId5"/>
    <p:sldId id="359" r:id="rId6"/>
    <p:sldId id="360" r:id="rId7"/>
    <p:sldId id="361" r:id="rId8"/>
    <p:sldId id="362" r:id="rId9"/>
    <p:sldId id="363" r:id="rId10"/>
    <p:sldId id="364" r:id="rId11"/>
    <p:sldId id="367" r:id="rId12"/>
    <p:sldId id="369" r:id="rId13"/>
    <p:sldId id="370" r:id="rId14"/>
    <p:sldId id="365" r:id="rId15"/>
    <p:sldId id="317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85" d="100"/>
          <a:sy n="85" d="100"/>
        </p:scale>
        <p:origin x="99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dithia Ardiyani" userId="245c17805d01a989" providerId="LiveId" clId="{75B0D022-70D1-47DF-9C4A-E514FAFC63CB}"/>
    <pc:docChg chg="undo custSel addSld delSld modSld">
      <pc:chgData name="Yudithia Ardiyani" userId="245c17805d01a989" providerId="LiveId" clId="{75B0D022-70D1-47DF-9C4A-E514FAFC63CB}" dt="2023-07-31T08:11:59.556" v="372" actId="14100"/>
      <pc:docMkLst>
        <pc:docMk/>
      </pc:docMkLst>
      <pc:sldChg chg="addSp delSp modSp mod">
        <pc:chgData name="Yudithia Ardiyani" userId="245c17805d01a989" providerId="LiveId" clId="{75B0D022-70D1-47DF-9C4A-E514FAFC63CB}" dt="2023-07-31T07:38:52.291" v="205" actId="14100"/>
        <pc:sldMkLst>
          <pc:docMk/>
          <pc:sldMk cId="3580399755" sldId="364"/>
        </pc:sldMkLst>
        <pc:spChg chg="add mod">
          <ac:chgData name="Yudithia Ardiyani" userId="245c17805d01a989" providerId="LiveId" clId="{75B0D022-70D1-47DF-9C4A-E514FAFC63CB}" dt="2023-07-31T07:36:33.058" v="187" actId="14100"/>
          <ac:spMkLst>
            <pc:docMk/>
            <pc:sldMk cId="3580399755" sldId="364"/>
            <ac:spMk id="5" creationId="{15C753FB-3DB0-46BE-894C-A1793512C249}"/>
          </ac:spMkLst>
        </pc:spChg>
        <pc:spChg chg="add del mod">
          <ac:chgData name="Yudithia Ardiyani" userId="245c17805d01a989" providerId="LiveId" clId="{75B0D022-70D1-47DF-9C4A-E514FAFC63CB}" dt="2023-07-31T07:34:11.802" v="162"/>
          <ac:spMkLst>
            <pc:docMk/>
            <pc:sldMk cId="3580399755" sldId="364"/>
            <ac:spMk id="6" creationId="{8E5E033F-C1C8-47BD-8A03-561F679DCD4B}"/>
          </ac:spMkLst>
        </pc:spChg>
        <pc:spChg chg="add mod">
          <ac:chgData name="Yudithia Ardiyani" userId="245c17805d01a989" providerId="LiveId" clId="{75B0D022-70D1-47DF-9C4A-E514FAFC63CB}" dt="2023-07-31T07:38:52.291" v="205" actId="14100"/>
          <ac:spMkLst>
            <pc:docMk/>
            <pc:sldMk cId="3580399755" sldId="364"/>
            <ac:spMk id="7" creationId="{8CC6538A-F5E0-457C-9B15-26D3E2E7C49E}"/>
          </ac:spMkLst>
        </pc:spChg>
        <pc:spChg chg="add mod">
          <ac:chgData name="Yudithia Ardiyani" userId="245c17805d01a989" providerId="LiveId" clId="{75B0D022-70D1-47DF-9C4A-E514FAFC63CB}" dt="2023-07-31T07:35:11.406" v="183" actId="1076"/>
          <ac:spMkLst>
            <pc:docMk/>
            <pc:sldMk cId="3580399755" sldId="364"/>
            <ac:spMk id="8" creationId="{BB5BF23E-6F7A-4E2D-B321-F51E27A5080E}"/>
          </ac:spMkLst>
        </pc:spChg>
        <pc:picChg chg="add mod">
          <ac:chgData name="Yudithia Ardiyani" userId="245c17805d01a989" providerId="LiveId" clId="{75B0D022-70D1-47DF-9C4A-E514FAFC63CB}" dt="2023-07-31T07:36:43.550" v="189" actId="14100"/>
          <ac:picMkLst>
            <pc:docMk/>
            <pc:sldMk cId="3580399755" sldId="364"/>
            <ac:picMk id="9" creationId="{02E760A2-9F77-469A-87CE-E41677D36001}"/>
          </ac:picMkLst>
        </pc:picChg>
      </pc:sldChg>
      <pc:sldChg chg="addSp delSp modSp mod">
        <pc:chgData name="Yudithia Ardiyani" userId="245c17805d01a989" providerId="LiveId" clId="{75B0D022-70D1-47DF-9C4A-E514FAFC63CB}" dt="2023-07-31T08:11:59.556" v="372" actId="14100"/>
        <pc:sldMkLst>
          <pc:docMk/>
          <pc:sldMk cId="3580399755" sldId="365"/>
        </pc:sldMkLst>
        <pc:spChg chg="add mod">
          <ac:chgData name="Yudithia Ardiyani" userId="245c17805d01a989" providerId="LiveId" clId="{75B0D022-70D1-47DF-9C4A-E514FAFC63CB}" dt="2023-07-31T08:08:56.164" v="323" actId="20577"/>
          <ac:spMkLst>
            <pc:docMk/>
            <pc:sldMk cId="3580399755" sldId="365"/>
            <ac:spMk id="5" creationId="{E4D9B6A7-A3ED-4A33-9CF4-F57035974CAA}"/>
          </ac:spMkLst>
        </pc:spChg>
        <pc:spChg chg="add del mod">
          <ac:chgData name="Yudithia Ardiyani" userId="245c17805d01a989" providerId="LiveId" clId="{75B0D022-70D1-47DF-9C4A-E514FAFC63CB}" dt="2023-07-31T07:53:31.837" v="263" actId="478"/>
          <ac:spMkLst>
            <pc:docMk/>
            <pc:sldMk cId="3580399755" sldId="365"/>
            <ac:spMk id="6" creationId="{BDC3504A-941D-4C9B-95ED-3BDA49945A7B}"/>
          </ac:spMkLst>
        </pc:spChg>
        <pc:spChg chg="add mod">
          <ac:chgData name="Yudithia Ardiyani" userId="245c17805d01a989" providerId="LiveId" clId="{75B0D022-70D1-47DF-9C4A-E514FAFC63CB}" dt="2023-07-31T08:09:32.376" v="335" actId="20577"/>
          <ac:spMkLst>
            <pc:docMk/>
            <pc:sldMk cId="3580399755" sldId="365"/>
            <ac:spMk id="7" creationId="{63C53585-F65B-4B74-BA16-C60F93A73E89}"/>
          </ac:spMkLst>
        </pc:spChg>
        <pc:spChg chg="add mod">
          <ac:chgData name="Yudithia Ardiyani" userId="245c17805d01a989" providerId="LiveId" clId="{75B0D022-70D1-47DF-9C4A-E514FAFC63CB}" dt="2023-07-31T08:10:52.683" v="369" actId="1076"/>
          <ac:spMkLst>
            <pc:docMk/>
            <pc:sldMk cId="3580399755" sldId="365"/>
            <ac:spMk id="9" creationId="{FE65E331-2058-4326-8B93-F0A716891DDD}"/>
          </ac:spMkLst>
        </pc:spChg>
        <pc:picChg chg="del">
          <ac:chgData name="Yudithia Ardiyani" userId="245c17805d01a989" providerId="LiveId" clId="{75B0D022-70D1-47DF-9C4A-E514FAFC63CB}" dt="2023-07-24T06:22:13.846" v="18" actId="478"/>
          <ac:picMkLst>
            <pc:docMk/>
            <pc:sldMk cId="3580399755" sldId="365"/>
            <ac:picMk id="5" creationId="{63C80125-A25E-4C76-ABB7-388D72558013}"/>
          </ac:picMkLst>
        </pc:picChg>
        <pc:picChg chg="del">
          <ac:chgData name="Yudithia Ardiyani" userId="245c17805d01a989" providerId="LiveId" clId="{75B0D022-70D1-47DF-9C4A-E514FAFC63CB}" dt="2023-07-24T06:22:16.542" v="19" actId="478"/>
          <ac:picMkLst>
            <pc:docMk/>
            <pc:sldMk cId="3580399755" sldId="365"/>
            <ac:picMk id="9" creationId="{0177BBEE-D51B-41D6-A928-1A17362FE7FA}"/>
          </ac:picMkLst>
        </pc:picChg>
        <pc:picChg chg="add mod">
          <ac:chgData name="Yudithia Ardiyani" userId="245c17805d01a989" providerId="LiveId" clId="{75B0D022-70D1-47DF-9C4A-E514FAFC63CB}" dt="2023-07-31T08:11:59.556" v="372" actId="14100"/>
          <ac:picMkLst>
            <pc:docMk/>
            <pc:sldMk cId="3580399755" sldId="365"/>
            <ac:picMk id="10" creationId="{9E35DC55-7BD7-455A-944C-C0D8E1C6EC43}"/>
          </ac:picMkLst>
        </pc:picChg>
      </pc:sldChg>
      <pc:sldChg chg="delSp del mod">
        <pc:chgData name="Yudithia Ardiyani" userId="245c17805d01a989" providerId="LiveId" clId="{75B0D022-70D1-47DF-9C4A-E514FAFC63CB}" dt="2023-07-31T07:52:14.105" v="238" actId="2696"/>
        <pc:sldMkLst>
          <pc:docMk/>
          <pc:sldMk cId="3580399755" sldId="366"/>
        </pc:sldMkLst>
        <pc:picChg chg="del">
          <ac:chgData name="Yudithia Ardiyani" userId="245c17805d01a989" providerId="LiveId" clId="{75B0D022-70D1-47DF-9C4A-E514FAFC63CB}" dt="2023-07-24T06:29:21.993" v="20" actId="478"/>
          <ac:picMkLst>
            <pc:docMk/>
            <pc:sldMk cId="3580399755" sldId="366"/>
            <ac:picMk id="5" creationId="{780B6A2D-C65A-4419-8C5A-C7EDDCBFB0E0}"/>
          </ac:picMkLst>
        </pc:picChg>
        <pc:picChg chg="del">
          <ac:chgData name="Yudithia Ardiyani" userId="245c17805d01a989" providerId="LiveId" clId="{75B0D022-70D1-47DF-9C4A-E514FAFC63CB}" dt="2023-07-24T06:29:24.071" v="21" actId="478"/>
          <ac:picMkLst>
            <pc:docMk/>
            <pc:sldMk cId="3580399755" sldId="366"/>
            <ac:picMk id="8" creationId="{F4B4816A-2E37-41C2-9769-970E52FF0A35}"/>
          </ac:picMkLst>
        </pc:picChg>
      </pc:sldChg>
      <pc:sldChg chg="addSp delSp modSp add mod">
        <pc:chgData name="Yudithia Ardiyani" userId="245c17805d01a989" providerId="LiveId" clId="{75B0D022-70D1-47DF-9C4A-E514FAFC63CB}" dt="2023-07-31T07:42:32.227" v="220" actId="1076"/>
        <pc:sldMkLst>
          <pc:docMk/>
          <pc:sldMk cId="2722052338" sldId="367"/>
        </pc:sldMkLst>
        <pc:spChg chg="del mod">
          <ac:chgData name="Yudithia Ardiyani" userId="245c17805d01a989" providerId="LiveId" clId="{75B0D022-70D1-47DF-9C4A-E514FAFC63CB}" dt="2023-07-31T07:37:22.976" v="197" actId="478"/>
          <ac:spMkLst>
            <pc:docMk/>
            <pc:sldMk cId="2722052338" sldId="367"/>
            <ac:spMk id="5" creationId="{15C753FB-3DB0-46BE-894C-A1793512C249}"/>
          </ac:spMkLst>
        </pc:spChg>
        <pc:spChg chg="add mod">
          <ac:chgData name="Yudithia Ardiyani" userId="245c17805d01a989" providerId="LiveId" clId="{75B0D022-70D1-47DF-9C4A-E514FAFC63CB}" dt="2023-07-31T07:41:34.580" v="216" actId="20577"/>
          <ac:spMkLst>
            <pc:docMk/>
            <pc:sldMk cId="2722052338" sldId="367"/>
            <ac:spMk id="6" creationId="{1E006D8C-0D4B-4255-AB4D-67CAEF296E58}"/>
          </ac:spMkLst>
        </pc:spChg>
        <pc:spChg chg="del">
          <ac:chgData name="Yudithia Ardiyani" userId="245c17805d01a989" providerId="LiveId" clId="{75B0D022-70D1-47DF-9C4A-E514FAFC63CB}" dt="2023-07-31T07:37:10.897" v="192" actId="478"/>
          <ac:spMkLst>
            <pc:docMk/>
            <pc:sldMk cId="2722052338" sldId="367"/>
            <ac:spMk id="7" creationId="{8CC6538A-F5E0-457C-9B15-26D3E2E7C49E}"/>
          </ac:spMkLst>
        </pc:spChg>
        <pc:spChg chg="del mod">
          <ac:chgData name="Yudithia Ardiyani" userId="245c17805d01a989" providerId="LiveId" clId="{75B0D022-70D1-47DF-9C4A-E514FAFC63CB}" dt="2023-07-31T07:37:15.983" v="194" actId="478"/>
          <ac:spMkLst>
            <pc:docMk/>
            <pc:sldMk cId="2722052338" sldId="367"/>
            <ac:spMk id="8" creationId="{BB5BF23E-6F7A-4E2D-B321-F51E27A5080E}"/>
          </ac:spMkLst>
        </pc:spChg>
        <pc:picChg chg="del">
          <ac:chgData name="Yudithia Ardiyani" userId="245c17805d01a989" providerId="LiveId" clId="{75B0D022-70D1-47DF-9C4A-E514FAFC63CB}" dt="2023-07-31T07:37:25.346" v="198" actId="478"/>
          <ac:picMkLst>
            <pc:docMk/>
            <pc:sldMk cId="2722052338" sldId="367"/>
            <ac:picMk id="9" creationId="{02E760A2-9F77-469A-87CE-E41677D36001}"/>
          </ac:picMkLst>
        </pc:picChg>
        <pc:picChg chg="add mod">
          <ac:chgData name="Yudithia Ardiyani" userId="245c17805d01a989" providerId="LiveId" clId="{75B0D022-70D1-47DF-9C4A-E514FAFC63CB}" dt="2023-07-31T07:42:32.227" v="220" actId="1076"/>
          <ac:picMkLst>
            <pc:docMk/>
            <pc:sldMk cId="2722052338" sldId="367"/>
            <ac:picMk id="10" creationId="{8699DA0B-A6F1-4A3E-9BE8-1EC703F84396}"/>
          </ac:picMkLst>
        </pc:picChg>
      </pc:sldChg>
      <pc:sldChg chg="addSp delSp modSp add mod">
        <pc:chgData name="Yudithia Ardiyani" userId="245c17805d01a989" providerId="LiveId" clId="{75B0D022-70D1-47DF-9C4A-E514FAFC63CB}" dt="2023-07-31T07:44:56.795" v="237" actId="1076"/>
        <pc:sldMkLst>
          <pc:docMk/>
          <pc:sldMk cId="4176091045" sldId="368"/>
        </pc:sldMkLst>
        <pc:spChg chg="del">
          <ac:chgData name="Yudithia Ardiyani" userId="245c17805d01a989" providerId="LiveId" clId="{75B0D022-70D1-47DF-9C4A-E514FAFC63CB}" dt="2023-07-31T07:37:48.369" v="202" actId="478"/>
          <ac:spMkLst>
            <pc:docMk/>
            <pc:sldMk cId="4176091045" sldId="368"/>
            <ac:spMk id="5" creationId="{15C753FB-3DB0-46BE-894C-A1793512C249}"/>
          </ac:spMkLst>
        </pc:spChg>
        <pc:spChg chg="add mod">
          <ac:chgData name="Yudithia Ardiyani" userId="245c17805d01a989" providerId="LiveId" clId="{75B0D022-70D1-47DF-9C4A-E514FAFC63CB}" dt="2023-07-31T07:43:33.877" v="233" actId="20577"/>
          <ac:spMkLst>
            <pc:docMk/>
            <pc:sldMk cId="4176091045" sldId="368"/>
            <ac:spMk id="6" creationId="{40FE7DD1-BA2A-42E5-87E2-848718ED7F29}"/>
          </ac:spMkLst>
        </pc:spChg>
        <pc:spChg chg="del">
          <ac:chgData name="Yudithia Ardiyani" userId="245c17805d01a989" providerId="LiveId" clId="{75B0D022-70D1-47DF-9C4A-E514FAFC63CB}" dt="2023-07-31T07:37:30.993" v="199" actId="478"/>
          <ac:spMkLst>
            <pc:docMk/>
            <pc:sldMk cId="4176091045" sldId="368"/>
            <ac:spMk id="7" creationId="{8CC6538A-F5E0-457C-9B15-26D3E2E7C49E}"/>
          </ac:spMkLst>
        </pc:spChg>
        <pc:spChg chg="del">
          <ac:chgData name="Yudithia Ardiyani" userId="245c17805d01a989" providerId="LiveId" clId="{75B0D022-70D1-47DF-9C4A-E514FAFC63CB}" dt="2023-07-31T07:37:34.374" v="200" actId="478"/>
          <ac:spMkLst>
            <pc:docMk/>
            <pc:sldMk cId="4176091045" sldId="368"/>
            <ac:spMk id="8" creationId="{BB5BF23E-6F7A-4E2D-B321-F51E27A5080E}"/>
          </ac:spMkLst>
        </pc:spChg>
        <pc:picChg chg="del">
          <ac:chgData name="Yudithia Ardiyani" userId="245c17805d01a989" providerId="LiveId" clId="{75B0D022-70D1-47DF-9C4A-E514FAFC63CB}" dt="2023-07-31T07:37:44.090" v="201" actId="478"/>
          <ac:picMkLst>
            <pc:docMk/>
            <pc:sldMk cId="4176091045" sldId="368"/>
            <ac:picMk id="9" creationId="{02E760A2-9F77-469A-87CE-E41677D36001}"/>
          </ac:picMkLst>
        </pc:picChg>
        <pc:picChg chg="add mod">
          <ac:chgData name="Yudithia Ardiyani" userId="245c17805d01a989" providerId="LiveId" clId="{75B0D022-70D1-47DF-9C4A-E514FAFC63CB}" dt="2023-07-31T07:44:56.795" v="237" actId="1076"/>
          <ac:picMkLst>
            <pc:docMk/>
            <pc:sldMk cId="4176091045" sldId="368"/>
            <ac:picMk id="10" creationId="{97EB05E3-9E64-4543-A6AA-04C069E2173A}"/>
          </ac:picMkLst>
        </pc:picChg>
      </pc:sldChg>
    </pc:docChg>
  </pc:docChgLst>
  <pc:docChgLst>
    <pc:chgData name="Yudithia Ardiyani" userId="245c17805d01a989" providerId="LiveId" clId="{E1F4A43D-C0B4-422B-8F4B-E20CB620823D}"/>
    <pc:docChg chg="undo custSel addSld delSld modSld">
      <pc:chgData name="Yudithia Ardiyani" userId="245c17805d01a989" providerId="LiveId" clId="{E1F4A43D-C0B4-422B-8F4B-E20CB620823D}" dt="2023-09-15T06:48:22.664" v="307" actId="207"/>
      <pc:docMkLst>
        <pc:docMk/>
      </pc:docMkLst>
      <pc:sldChg chg="addSp delSp modSp mod">
        <pc:chgData name="Yudithia Ardiyani" userId="245c17805d01a989" providerId="LiveId" clId="{E1F4A43D-C0B4-422B-8F4B-E20CB620823D}" dt="2023-09-15T06:14:05.864" v="36" actId="14100"/>
        <pc:sldMkLst>
          <pc:docMk/>
          <pc:sldMk cId="4002821068" sldId="257"/>
        </pc:sldMkLst>
        <pc:spChg chg="mod">
          <ac:chgData name="Yudithia Ardiyani" userId="245c17805d01a989" providerId="LiveId" clId="{E1F4A43D-C0B4-422B-8F4B-E20CB620823D}" dt="2023-09-15T06:13:53.924" v="34" actId="255"/>
          <ac:spMkLst>
            <pc:docMk/>
            <pc:sldMk cId="4002821068" sldId="257"/>
            <ac:spMk id="2" creationId="{00000000-0000-0000-0000-000000000000}"/>
          </ac:spMkLst>
        </pc:spChg>
        <pc:spChg chg="del">
          <ac:chgData name="Yudithia Ardiyani" userId="245c17805d01a989" providerId="LiveId" clId="{E1F4A43D-C0B4-422B-8F4B-E20CB620823D}" dt="2023-09-15T06:13:43.419" v="32" actId="478"/>
          <ac:spMkLst>
            <pc:docMk/>
            <pc:sldMk cId="4002821068" sldId="257"/>
            <ac:spMk id="4" creationId="{00000000-0000-0000-0000-000000000000}"/>
          </ac:spMkLst>
        </pc:spChg>
        <pc:spChg chg="mod">
          <ac:chgData name="Yudithia Ardiyani" userId="245c17805d01a989" providerId="LiveId" clId="{E1F4A43D-C0B4-422B-8F4B-E20CB620823D}" dt="2023-09-15T06:14:05.864" v="36" actId="14100"/>
          <ac:spMkLst>
            <pc:docMk/>
            <pc:sldMk cId="4002821068" sldId="257"/>
            <ac:spMk id="9" creationId="{00000000-0000-0000-0000-000000000000}"/>
          </ac:spMkLst>
        </pc:spChg>
        <pc:spChg chg="mod">
          <ac:chgData name="Yudithia Ardiyani" userId="245c17805d01a989" providerId="LiveId" clId="{E1F4A43D-C0B4-422B-8F4B-E20CB620823D}" dt="2023-09-15T06:13:07.319" v="28" actId="20577"/>
          <ac:spMkLst>
            <pc:docMk/>
            <pc:sldMk cId="4002821068" sldId="257"/>
            <ac:spMk id="10" creationId="{00000000-0000-0000-0000-000000000000}"/>
          </ac:spMkLst>
        </pc:spChg>
        <pc:spChg chg="mod">
          <ac:chgData name="Yudithia Ardiyani" userId="245c17805d01a989" providerId="LiveId" clId="{E1F4A43D-C0B4-422B-8F4B-E20CB620823D}" dt="2023-09-15T06:12:35.244" v="2" actId="20577"/>
          <ac:spMkLst>
            <pc:docMk/>
            <pc:sldMk cId="4002821068" sldId="257"/>
            <ac:spMk id="11" creationId="{80418B65-A856-46B4-9CBB-DC7DDC88040D}"/>
          </ac:spMkLst>
        </pc:spChg>
        <pc:picChg chg="del">
          <ac:chgData name="Yudithia Ardiyani" userId="245c17805d01a989" providerId="LiveId" clId="{E1F4A43D-C0B4-422B-8F4B-E20CB620823D}" dt="2023-09-15T06:13:45.714" v="33" actId="478"/>
          <ac:picMkLst>
            <pc:docMk/>
            <pc:sldMk cId="4002821068" sldId="257"/>
            <ac:picMk id="3" creationId="{00000000-0000-0000-0000-000000000000}"/>
          </ac:picMkLst>
        </pc:picChg>
        <pc:picChg chg="add del">
          <ac:chgData name="Yudithia Ardiyani" userId="245c17805d01a989" providerId="LiveId" clId="{E1F4A43D-C0B4-422B-8F4B-E20CB620823D}" dt="2023-09-15T06:13:38.149" v="31" actId="478"/>
          <ac:picMkLst>
            <pc:docMk/>
            <pc:sldMk cId="4002821068" sldId="257"/>
            <ac:picMk id="5122" creationId="{00000000-0000-0000-0000-000000000000}"/>
          </ac:picMkLst>
        </pc:picChg>
      </pc:sldChg>
      <pc:sldChg chg="delSp modSp mod">
        <pc:chgData name="Yudithia Ardiyani" userId="245c17805d01a989" providerId="LiveId" clId="{E1F4A43D-C0B4-422B-8F4B-E20CB620823D}" dt="2023-09-15T06:23:39.700" v="122" actId="478"/>
        <pc:sldMkLst>
          <pc:docMk/>
          <pc:sldMk cId="3720960390" sldId="317"/>
        </pc:sldMkLst>
        <pc:spChg chg="del">
          <ac:chgData name="Yudithia Ardiyani" userId="245c17805d01a989" providerId="LiveId" clId="{E1F4A43D-C0B4-422B-8F4B-E20CB620823D}" dt="2023-09-15T06:23:34.706" v="119" actId="478"/>
          <ac:spMkLst>
            <pc:docMk/>
            <pc:sldMk cId="3720960390" sldId="317"/>
            <ac:spMk id="2" creationId="{00000000-0000-0000-0000-000000000000}"/>
          </ac:spMkLst>
        </pc:spChg>
        <pc:spChg chg="del">
          <ac:chgData name="Yudithia Ardiyani" userId="245c17805d01a989" providerId="LiveId" clId="{E1F4A43D-C0B4-422B-8F4B-E20CB620823D}" dt="2023-09-15T06:23:37.858" v="120" actId="478"/>
          <ac:spMkLst>
            <pc:docMk/>
            <pc:sldMk cId="3720960390" sldId="317"/>
            <ac:spMk id="4" creationId="{00000000-0000-0000-0000-000000000000}"/>
          </ac:spMkLst>
        </pc:spChg>
        <pc:picChg chg="del mod">
          <ac:chgData name="Yudithia Ardiyani" userId="245c17805d01a989" providerId="LiveId" clId="{E1F4A43D-C0B4-422B-8F4B-E20CB620823D}" dt="2023-09-15T06:23:39.700" v="122" actId="478"/>
          <ac:picMkLst>
            <pc:docMk/>
            <pc:sldMk cId="3720960390" sldId="317"/>
            <ac:picMk id="3" creationId="{00000000-0000-0000-0000-000000000000}"/>
          </ac:picMkLst>
        </pc:picChg>
        <pc:picChg chg="del">
          <ac:chgData name="Yudithia Ardiyani" userId="245c17805d01a989" providerId="LiveId" clId="{E1F4A43D-C0B4-422B-8F4B-E20CB620823D}" dt="2023-09-15T06:23:32.057" v="118" actId="478"/>
          <ac:picMkLst>
            <pc:docMk/>
            <pc:sldMk cId="3720960390" sldId="317"/>
            <ac:picMk id="5122" creationId="{00000000-0000-0000-0000-000000000000}"/>
          </ac:picMkLst>
        </pc:picChg>
      </pc:sldChg>
      <pc:sldChg chg="delSp modSp mod">
        <pc:chgData name="Yudithia Ardiyani" userId="245c17805d01a989" providerId="LiveId" clId="{E1F4A43D-C0B4-422B-8F4B-E20CB620823D}" dt="2023-09-15T06:36:18.157" v="173" actId="207"/>
        <pc:sldMkLst>
          <pc:docMk/>
          <pc:sldMk cId="249831375" sldId="354"/>
        </pc:sldMkLst>
        <pc:spChg chg="del">
          <ac:chgData name="Yudithia Ardiyani" userId="245c17805d01a989" providerId="LiveId" clId="{E1F4A43D-C0B4-422B-8F4B-E20CB620823D}" dt="2023-09-15T06:17:56.668" v="57" actId="478"/>
          <ac:spMkLst>
            <pc:docMk/>
            <pc:sldMk cId="249831375" sldId="354"/>
            <ac:spMk id="2" creationId="{00000000-0000-0000-0000-000000000000}"/>
          </ac:spMkLst>
        </pc:spChg>
        <pc:spChg chg="del">
          <ac:chgData name="Yudithia Ardiyani" userId="245c17805d01a989" providerId="LiveId" clId="{E1F4A43D-C0B4-422B-8F4B-E20CB620823D}" dt="2023-09-15T06:18:02.146" v="59" actId="478"/>
          <ac:spMkLst>
            <pc:docMk/>
            <pc:sldMk cId="249831375" sldId="354"/>
            <ac:spMk id="4" creationId="{00000000-0000-0000-0000-000000000000}"/>
          </ac:spMkLst>
        </pc:spChg>
        <pc:spChg chg="mod">
          <ac:chgData name="Yudithia Ardiyani" userId="245c17805d01a989" providerId="LiveId" clId="{E1F4A43D-C0B4-422B-8F4B-E20CB620823D}" dt="2023-09-15T06:36:18.157" v="173" actId="207"/>
          <ac:spMkLst>
            <pc:docMk/>
            <pc:sldMk cId="249831375" sldId="354"/>
            <ac:spMk id="12" creationId="{03FD32E7-3575-4C12-9C28-11F4AAE6F119}"/>
          </ac:spMkLst>
        </pc:spChg>
        <pc:picChg chg="del mod">
          <ac:chgData name="Yudithia Ardiyani" userId="245c17805d01a989" providerId="LiveId" clId="{E1F4A43D-C0B4-422B-8F4B-E20CB620823D}" dt="2023-09-15T06:18:04.232" v="61" actId="478"/>
          <ac:picMkLst>
            <pc:docMk/>
            <pc:sldMk cId="249831375" sldId="354"/>
            <ac:picMk id="3" creationId="{00000000-0000-0000-0000-000000000000}"/>
          </ac:picMkLst>
        </pc:picChg>
        <pc:picChg chg="del">
          <ac:chgData name="Yudithia Ardiyani" userId="245c17805d01a989" providerId="LiveId" clId="{E1F4A43D-C0B4-422B-8F4B-E20CB620823D}" dt="2023-09-15T06:17:58.287" v="58" actId="478"/>
          <ac:picMkLst>
            <pc:docMk/>
            <pc:sldMk cId="249831375" sldId="354"/>
            <ac:picMk id="5122" creationId="{00000000-0000-0000-0000-000000000000}"/>
          </ac:picMkLst>
        </pc:picChg>
      </pc:sldChg>
      <pc:sldChg chg="delSp modSp mod">
        <pc:chgData name="Yudithia Ardiyani" userId="245c17805d01a989" providerId="LiveId" clId="{E1F4A43D-C0B4-422B-8F4B-E20CB620823D}" dt="2023-09-15T06:36:26.385" v="174" actId="207"/>
        <pc:sldMkLst>
          <pc:docMk/>
          <pc:sldMk cId="1226210669" sldId="356"/>
        </pc:sldMkLst>
        <pc:spChg chg="del">
          <ac:chgData name="Yudithia Ardiyani" userId="245c17805d01a989" providerId="LiveId" clId="{E1F4A43D-C0B4-422B-8F4B-E20CB620823D}" dt="2023-09-15T06:18:12.663" v="63" actId="478"/>
          <ac:spMkLst>
            <pc:docMk/>
            <pc:sldMk cId="1226210669" sldId="356"/>
            <ac:spMk id="2" creationId="{00000000-0000-0000-0000-000000000000}"/>
          </ac:spMkLst>
        </pc:spChg>
        <pc:spChg chg="del">
          <ac:chgData name="Yudithia Ardiyani" userId="245c17805d01a989" providerId="LiveId" clId="{E1F4A43D-C0B4-422B-8F4B-E20CB620823D}" dt="2023-09-15T06:18:11.183" v="62" actId="478"/>
          <ac:spMkLst>
            <pc:docMk/>
            <pc:sldMk cId="1226210669" sldId="356"/>
            <ac:spMk id="4" creationId="{00000000-0000-0000-0000-000000000000}"/>
          </ac:spMkLst>
        </pc:spChg>
        <pc:spChg chg="mod">
          <ac:chgData name="Yudithia Ardiyani" userId="245c17805d01a989" providerId="LiveId" clId="{E1F4A43D-C0B4-422B-8F4B-E20CB620823D}" dt="2023-09-15T06:36:26.385" v="174" actId="207"/>
          <ac:spMkLst>
            <pc:docMk/>
            <pc:sldMk cId="1226210669" sldId="356"/>
            <ac:spMk id="8" creationId="{3370C85E-E4FF-4DD9-8A4A-CE893673977D}"/>
          </ac:spMkLst>
        </pc:spChg>
        <pc:picChg chg="del mod">
          <ac:chgData name="Yudithia Ardiyani" userId="245c17805d01a989" providerId="LiveId" clId="{E1F4A43D-C0B4-422B-8F4B-E20CB620823D}" dt="2023-09-15T06:18:14.569" v="65" actId="478"/>
          <ac:picMkLst>
            <pc:docMk/>
            <pc:sldMk cId="1226210669" sldId="356"/>
            <ac:picMk id="3" creationId="{00000000-0000-0000-0000-000000000000}"/>
          </ac:picMkLst>
        </pc:picChg>
        <pc:picChg chg="del">
          <ac:chgData name="Yudithia Ardiyani" userId="245c17805d01a989" providerId="LiveId" clId="{E1F4A43D-C0B4-422B-8F4B-E20CB620823D}" dt="2023-09-15T06:18:16.283" v="66" actId="478"/>
          <ac:picMkLst>
            <pc:docMk/>
            <pc:sldMk cId="1226210669" sldId="356"/>
            <ac:picMk id="5122" creationId="{00000000-0000-0000-0000-000000000000}"/>
          </ac:picMkLst>
        </pc:picChg>
      </pc:sldChg>
      <pc:sldChg chg="delSp del mod">
        <pc:chgData name="Yudithia Ardiyani" userId="245c17805d01a989" providerId="LiveId" clId="{E1F4A43D-C0B4-422B-8F4B-E20CB620823D}" dt="2023-09-15T06:16:04.588" v="39" actId="2696"/>
        <pc:sldMkLst>
          <pc:docMk/>
          <pc:sldMk cId="1226210669" sldId="357"/>
        </pc:sldMkLst>
        <pc:spChg chg="del">
          <ac:chgData name="Yudithia Ardiyani" userId="245c17805d01a989" providerId="LiveId" clId="{E1F4A43D-C0B4-422B-8F4B-E20CB620823D}" dt="2023-09-15T06:15:37.490" v="38" actId="478"/>
          <ac:spMkLst>
            <pc:docMk/>
            <pc:sldMk cId="1226210669" sldId="357"/>
            <ac:spMk id="11" creationId="{2A47C8F9-84D3-4036-9A2A-07727C96BC81}"/>
          </ac:spMkLst>
        </pc:spChg>
        <pc:spChg chg="del">
          <ac:chgData name="Yudithia Ardiyani" userId="245c17805d01a989" providerId="LiveId" clId="{E1F4A43D-C0B4-422B-8F4B-E20CB620823D}" dt="2023-09-15T06:15:34.372" v="37" actId="478"/>
          <ac:spMkLst>
            <pc:docMk/>
            <pc:sldMk cId="1226210669" sldId="357"/>
            <ac:spMk id="12" creationId="{164E2DE3-3A9C-4B00-A530-DF12FE9657E5}"/>
          </ac:spMkLst>
        </pc:spChg>
      </pc:sldChg>
      <pc:sldChg chg="delSp modSp mod">
        <pc:chgData name="Yudithia Ardiyani" userId="245c17805d01a989" providerId="LiveId" clId="{E1F4A43D-C0B4-422B-8F4B-E20CB620823D}" dt="2023-09-15T06:37:10.562" v="244" actId="207"/>
        <pc:sldMkLst>
          <pc:docMk/>
          <pc:sldMk cId="328787623" sldId="358"/>
        </pc:sldMkLst>
        <pc:spChg chg="del">
          <ac:chgData name="Yudithia Ardiyani" userId="245c17805d01a989" providerId="LiveId" clId="{E1F4A43D-C0B4-422B-8F4B-E20CB620823D}" dt="2023-09-15T06:18:23.367" v="68" actId="478"/>
          <ac:spMkLst>
            <pc:docMk/>
            <pc:sldMk cId="328787623" sldId="358"/>
            <ac:spMk id="2" creationId="{00000000-0000-0000-0000-000000000000}"/>
          </ac:spMkLst>
        </pc:spChg>
        <pc:spChg chg="del">
          <ac:chgData name="Yudithia Ardiyani" userId="245c17805d01a989" providerId="LiveId" clId="{E1F4A43D-C0B4-422B-8F4B-E20CB620823D}" dt="2023-09-15T06:18:21.973" v="67" actId="478"/>
          <ac:spMkLst>
            <pc:docMk/>
            <pc:sldMk cId="328787623" sldId="358"/>
            <ac:spMk id="4" creationId="{00000000-0000-0000-0000-000000000000}"/>
          </ac:spMkLst>
        </pc:spChg>
        <pc:spChg chg="mod">
          <ac:chgData name="Yudithia Ardiyani" userId="245c17805d01a989" providerId="LiveId" clId="{E1F4A43D-C0B4-422B-8F4B-E20CB620823D}" dt="2023-09-15T06:36:34.349" v="175" actId="207"/>
          <ac:spMkLst>
            <pc:docMk/>
            <pc:sldMk cId="328787623" sldId="358"/>
            <ac:spMk id="9" creationId="{AAC1C701-60BD-4D9F-9D9E-C175B3DE5BAD}"/>
          </ac:spMkLst>
        </pc:spChg>
        <pc:spChg chg="mod">
          <ac:chgData name="Yudithia Ardiyani" userId="245c17805d01a989" providerId="LiveId" clId="{E1F4A43D-C0B4-422B-8F4B-E20CB620823D}" dt="2023-09-15T06:37:10.562" v="244" actId="207"/>
          <ac:spMkLst>
            <pc:docMk/>
            <pc:sldMk cId="328787623" sldId="358"/>
            <ac:spMk id="10" creationId="{C0990F65-ABA5-411D-B27B-79E5904EC5C3}"/>
          </ac:spMkLst>
        </pc:spChg>
        <pc:picChg chg="del">
          <ac:chgData name="Yudithia Ardiyani" userId="245c17805d01a989" providerId="LiveId" clId="{E1F4A43D-C0B4-422B-8F4B-E20CB620823D}" dt="2023-09-15T06:18:27.192" v="70" actId="478"/>
          <ac:picMkLst>
            <pc:docMk/>
            <pc:sldMk cId="328787623" sldId="358"/>
            <ac:picMk id="3" creationId="{00000000-0000-0000-0000-000000000000}"/>
          </ac:picMkLst>
        </pc:picChg>
        <pc:picChg chg="del">
          <ac:chgData name="Yudithia Ardiyani" userId="245c17805d01a989" providerId="LiveId" clId="{E1F4A43D-C0B4-422B-8F4B-E20CB620823D}" dt="2023-09-15T06:18:25.331" v="69" actId="478"/>
          <ac:picMkLst>
            <pc:docMk/>
            <pc:sldMk cId="328787623" sldId="358"/>
            <ac:picMk id="5122" creationId="{00000000-0000-0000-0000-000000000000}"/>
          </ac:picMkLst>
        </pc:picChg>
      </pc:sldChg>
      <pc:sldChg chg="delSp modSp mod">
        <pc:chgData name="Yudithia Ardiyani" userId="245c17805d01a989" providerId="LiveId" clId="{E1F4A43D-C0B4-422B-8F4B-E20CB620823D}" dt="2023-09-15T06:37:26.252" v="246" actId="207"/>
        <pc:sldMkLst>
          <pc:docMk/>
          <pc:sldMk cId="2429409612" sldId="359"/>
        </pc:sldMkLst>
        <pc:spChg chg="del">
          <ac:chgData name="Yudithia Ardiyani" userId="245c17805d01a989" providerId="LiveId" clId="{E1F4A43D-C0B4-422B-8F4B-E20CB620823D}" dt="2023-09-15T06:18:37.802" v="72" actId="478"/>
          <ac:spMkLst>
            <pc:docMk/>
            <pc:sldMk cId="2429409612" sldId="359"/>
            <ac:spMk id="2" creationId="{00000000-0000-0000-0000-000000000000}"/>
          </ac:spMkLst>
        </pc:spChg>
        <pc:spChg chg="del">
          <ac:chgData name="Yudithia Ardiyani" userId="245c17805d01a989" providerId="LiveId" clId="{E1F4A43D-C0B4-422B-8F4B-E20CB620823D}" dt="2023-09-15T06:18:36.454" v="71" actId="478"/>
          <ac:spMkLst>
            <pc:docMk/>
            <pc:sldMk cId="2429409612" sldId="359"/>
            <ac:spMk id="4" creationId="{00000000-0000-0000-0000-000000000000}"/>
          </ac:spMkLst>
        </pc:spChg>
        <pc:spChg chg="mod">
          <ac:chgData name="Yudithia Ardiyani" userId="245c17805d01a989" providerId="LiveId" clId="{E1F4A43D-C0B4-422B-8F4B-E20CB620823D}" dt="2023-09-15T06:37:20.349" v="245" actId="207"/>
          <ac:spMkLst>
            <pc:docMk/>
            <pc:sldMk cId="2429409612" sldId="359"/>
            <ac:spMk id="11" creationId="{83B0D584-7953-4012-83B7-EF8A9E0DCB33}"/>
          </ac:spMkLst>
        </pc:spChg>
        <pc:spChg chg="mod">
          <ac:chgData name="Yudithia Ardiyani" userId="245c17805d01a989" providerId="LiveId" clId="{E1F4A43D-C0B4-422B-8F4B-E20CB620823D}" dt="2023-09-15T06:37:26.252" v="246" actId="207"/>
          <ac:spMkLst>
            <pc:docMk/>
            <pc:sldMk cId="2429409612" sldId="359"/>
            <ac:spMk id="12" creationId="{56E65552-01F2-490D-9BD5-DAA432CE6047}"/>
          </ac:spMkLst>
        </pc:spChg>
        <pc:picChg chg="del">
          <ac:chgData name="Yudithia Ardiyani" userId="245c17805d01a989" providerId="LiveId" clId="{E1F4A43D-C0B4-422B-8F4B-E20CB620823D}" dt="2023-09-15T06:18:41.353" v="74" actId="478"/>
          <ac:picMkLst>
            <pc:docMk/>
            <pc:sldMk cId="2429409612" sldId="359"/>
            <ac:picMk id="3" creationId="{00000000-0000-0000-0000-000000000000}"/>
          </ac:picMkLst>
        </pc:picChg>
        <pc:picChg chg="del">
          <ac:chgData name="Yudithia Ardiyani" userId="245c17805d01a989" providerId="LiveId" clId="{E1F4A43D-C0B4-422B-8F4B-E20CB620823D}" dt="2023-09-15T06:18:39.613" v="73" actId="478"/>
          <ac:picMkLst>
            <pc:docMk/>
            <pc:sldMk cId="2429409612" sldId="359"/>
            <ac:picMk id="5122" creationId="{00000000-0000-0000-0000-000000000000}"/>
          </ac:picMkLst>
        </pc:picChg>
      </pc:sldChg>
      <pc:sldChg chg="delSp modSp mod">
        <pc:chgData name="Yudithia Ardiyani" userId="245c17805d01a989" providerId="LiveId" clId="{E1F4A43D-C0B4-422B-8F4B-E20CB620823D}" dt="2023-09-15T06:37:38.330" v="248" actId="207"/>
        <pc:sldMkLst>
          <pc:docMk/>
          <pc:sldMk cId="2429409612" sldId="360"/>
        </pc:sldMkLst>
        <pc:spChg chg="del">
          <ac:chgData name="Yudithia Ardiyani" userId="245c17805d01a989" providerId="LiveId" clId="{E1F4A43D-C0B4-422B-8F4B-E20CB620823D}" dt="2023-09-15T06:18:49.516" v="76" actId="478"/>
          <ac:spMkLst>
            <pc:docMk/>
            <pc:sldMk cId="2429409612" sldId="360"/>
            <ac:spMk id="2" creationId="{00000000-0000-0000-0000-000000000000}"/>
          </ac:spMkLst>
        </pc:spChg>
        <pc:spChg chg="del">
          <ac:chgData name="Yudithia Ardiyani" userId="245c17805d01a989" providerId="LiveId" clId="{E1F4A43D-C0B4-422B-8F4B-E20CB620823D}" dt="2023-09-15T06:18:46.971" v="75" actId="478"/>
          <ac:spMkLst>
            <pc:docMk/>
            <pc:sldMk cId="2429409612" sldId="360"/>
            <ac:spMk id="4" creationId="{00000000-0000-0000-0000-000000000000}"/>
          </ac:spMkLst>
        </pc:spChg>
        <pc:spChg chg="mod">
          <ac:chgData name="Yudithia Ardiyani" userId="245c17805d01a989" providerId="LiveId" clId="{E1F4A43D-C0B4-422B-8F4B-E20CB620823D}" dt="2023-09-15T06:37:32.656" v="247" actId="207"/>
          <ac:spMkLst>
            <pc:docMk/>
            <pc:sldMk cId="2429409612" sldId="360"/>
            <ac:spMk id="8" creationId="{93ACAD05-FE6D-4BA4-9B47-9E28AD62A222}"/>
          </ac:spMkLst>
        </pc:spChg>
        <pc:spChg chg="mod">
          <ac:chgData name="Yudithia Ardiyani" userId="245c17805d01a989" providerId="LiveId" clId="{E1F4A43D-C0B4-422B-8F4B-E20CB620823D}" dt="2023-09-15T06:37:38.330" v="248" actId="207"/>
          <ac:spMkLst>
            <pc:docMk/>
            <pc:sldMk cId="2429409612" sldId="360"/>
            <ac:spMk id="9" creationId="{AE58F8EA-C96C-45FA-A1CC-AC89ED9CB16F}"/>
          </ac:spMkLst>
        </pc:spChg>
        <pc:picChg chg="del">
          <ac:chgData name="Yudithia Ardiyani" userId="245c17805d01a989" providerId="LiveId" clId="{E1F4A43D-C0B4-422B-8F4B-E20CB620823D}" dt="2023-09-15T06:18:52.996" v="78" actId="478"/>
          <ac:picMkLst>
            <pc:docMk/>
            <pc:sldMk cId="2429409612" sldId="360"/>
            <ac:picMk id="3" creationId="{00000000-0000-0000-0000-000000000000}"/>
          </ac:picMkLst>
        </pc:picChg>
        <pc:picChg chg="del">
          <ac:chgData name="Yudithia Ardiyani" userId="245c17805d01a989" providerId="LiveId" clId="{E1F4A43D-C0B4-422B-8F4B-E20CB620823D}" dt="2023-09-15T06:18:51.011" v="77" actId="478"/>
          <ac:picMkLst>
            <pc:docMk/>
            <pc:sldMk cId="2429409612" sldId="360"/>
            <ac:picMk id="5122" creationId="{00000000-0000-0000-0000-000000000000}"/>
          </ac:picMkLst>
        </pc:picChg>
      </pc:sldChg>
      <pc:sldChg chg="delSp modSp mod">
        <pc:chgData name="Yudithia Ardiyani" userId="245c17805d01a989" providerId="LiveId" clId="{E1F4A43D-C0B4-422B-8F4B-E20CB620823D}" dt="2023-09-15T06:37:46.322" v="249" actId="207"/>
        <pc:sldMkLst>
          <pc:docMk/>
          <pc:sldMk cId="606840952" sldId="361"/>
        </pc:sldMkLst>
        <pc:spChg chg="del">
          <ac:chgData name="Yudithia Ardiyani" userId="245c17805d01a989" providerId="LiveId" clId="{E1F4A43D-C0B4-422B-8F4B-E20CB620823D}" dt="2023-09-15T06:19:21.349" v="80" actId="478"/>
          <ac:spMkLst>
            <pc:docMk/>
            <pc:sldMk cId="606840952" sldId="361"/>
            <ac:spMk id="2" creationId="{00000000-0000-0000-0000-000000000000}"/>
          </ac:spMkLst>
        </pc:spChg>
        <pc:spChg chg="del">
          <ac:chgData name="Yudithia Ardiyani" userId="245c17805d01a989" providerId="LiveId" clId="{E1F4A43D-C0B4-422B-8F4B-E20CB620823D}" dt="2023-09-15T06:19:19.212" v="79" actId="478"/>
          <ac:spMkLst>
            <pc:docMk/>
            <pc:sldMk cId="606840952" sldId="361"/>
            <ac:spMk id="4" creationId="{00000000-0000-0000-0000-000000000000}"/>
          </ac:spMkLst>
        </pc:spChg>
        <pc:spChg chg="mod">
          <ac:chgData name="Yudithia Ardiyani" userId="245c17805d01a989" providerId="LiveId" clId="{E1F4A43D-C0B4-422B-8F4B-E20CB620823D}" dt="2023-09-15T06:19:39.940" v="87" actId="14100"/>
          <ac:spMkLst>
            <pc:docMk/>
            <pc:sldMk cId="606840952" sldId="361"/>
            <ac:spMk id="5" creationId="{E82D0842-D7C5-4E4C-BE55-40D25B6F02EC}"/>
          </ac:spMkLst>
        </pc:spChg>
        <pc:spChg chg="mod">
          <ac:chgData name="Yudithia Ardiyani" userId="245c17805d01a989" providerId="LiveId" clId="{E1F4A43D-C0B4-422B-8F4B-E20CB620823D}" dt="2023-09-15T06:37:46.322" v="249" actId="207"/>
          <ac:spMkLst>
            <pc:docMk/>
            <pc:sldMk cId="606840952" sldId="361"/>
            <ac:spMk id="10" creationId="{EE81A9D9-7449-4B3D-8F9B-D288E27625AE}"/>
          </ac:spMkLst>
        </pc:spChg>
        <pc:picChg chg="del mod">
          <ac:chgData name="Yudithia Ardiyani" userId="245c17805d01a989" providerId="LiveId" clId="{E1F4A43D-C0B4-422B-8F4B-E20CB620823D}" dt="2023-09-15T06:19:23.346" v="82" actId="478"/>
          <ac:picMkLst>
            <pc:docMk/>
            <pc:sldMk cId="606840952" sldId="361"/>
            <ac:picMk id="3" creationId="{00000000-0000-0000-0000-000000000000}"/>
          </ac:picMkLst>
        </pc:picChg>
        <pc:picChg chg="del">
          <ac:chgData name="Yudithia Ardiyani" userId="245c17805d01a989" providerId="LiveId" clId="{E1F4A43D-C0B4-422B-8F4B-E20CB620823D}" dt="2023-09-15T06:19:24.855" v="83" actId="478"/>
          <ac:picMkLst>
            <pc:docMk/>
            <pc:sldMk cId="606840952" sldId="361"/>
            <ac:picMk id="5122" creationId="{00000000-0000-0000-0000-000000000000}"/>
          </ac:picMkLst>
        </pc:picChg>
      </pc:sldChg>
      <pc:sldChg chg="modSp mod">
        <pc:chgData name="Yudithia Ardiyani" userId="245c17805d01a989" providerId="LiveId" clId="{E1F4A43D-C0B4-422B-8F4B-E20CB620823D}" dt="2023-09-15T06:38:04.995" v="251" actId="207"/>
        <pc:sldMkLst>
          <pc:docMk/>
          <pc:sldMk cId="3422203642" sldId="362"/>
        </pc:sldMkLst>
        <pc:spChg chg="mod">
          <ac:chgData name="Yudithia Ardiyani" userId="245c17805d01a989" providerId="LiveId" clId="{E1F4A43D-C0B4-422B-8F4B-E20CB620823D}" dt="2023-09-15T06:37:57.371" v="250" actId="207"/>
          <ac:spMkLst>
            <pc:docMk/>
            <pc:sldMk cId="3422203642" sldId="362"/>
            <ac:spMk id="10" creationId="{024D3888-60F9-4776-BD71-35595E97C998}"/>
          </ac:spMkLst>
        </pc:spChg>
        <pc:spChg chg="mod">
          <ac:chgData name="Yudithia Ardiyani" userId="245c17805d01a989" providerId="LiveId" clId="{E1F4A43D-C0B4-422B-8F4B-E20CB620823D}" dt="2023-09-15T06:38:04.995" v="251" actId="207"/>
          <ac:spMkLst>
            <pc:docMk/>
            <pc:sldMk cId="3422203642" sldId="362"/>
            <ac:spMk id="11" creationId="{56CE9629-DBCA-4042-AE48-AAA812CC85A8}"/>
          </ac:spMkLst>
        </pc:spChg>
      </pc:sldChg>
      <pc:sldChg chg="modSp mod">
        <pc:chgData name="Yudithia Ardiyani" userId="245c17805d01a989" providerId="LiveId" clId="{E1F4A43D-C0B4-422B-8F4B-E20CB620823D}" dt="2023-09-15T06:38:26.430" v="254" actId="1076"/>
        <pc:sldMkLst>
          <pc:docMk/>
          <pc:sldMk cId="1144096814" sldId="363"/>
        </pc:sldMkLst>
        <pc:spChg chg="mod">
          <ac:chgData name="Yudithia Ardiyani" userId="245c17805d01a989" providerId="LiveId" clId="{E1F4A43D-C0B4-422B-8F4B-E20CB620823D}" dt="2023-09-15T06:38:13.344" v="252" actId="207"/>
          <ac:spMkLst>
            <pc:docMk/>
            <pc:sldMk cId="1144096814" sldId="363"/>
            <ac:spMk id="10" creationId="{A28E8A78-CCA5-4420-8E56-D33F7D87E6FB}"/>
          </ac:spMkLst>
        </pc:spChg>
        <pc:spChg chg="mod">
          <ac:chgData name="Yudithia Ardiyani" userId="245c17805d01a989" providerId="LiveId" clId="{E1F4A43D-C0B4-422B-8F4B-E20CB620823D}" dt="2023-09-15T06:38:26.430" v="254" actId="1076"/>
          <ac:spMkLst>
            <pc:docMk/>
            <pc:sldMk cId="1144096814" sldId="363"/>
            <ac:spMk id="11" creationId="{6983FAF9-7E2D-4E23-9377-8B4BCCAEDA2D}"/>
          </ac:spMkLst>
        </pc:spChg>
      </pc:sldChg>
      <pc:sldChg chg="addSp delSp modSp mod">
        <pc:chgData name="Yudithia Ardiyani" userId="245c17805d01a989" providerId="LiveId" clId="{E1F4A43D-C0B4-422B-8F4B-E20CB620823D}" dt="2023-09-15T06:34:51.637" v="165" actId="1076"/>
        <pc:sldMkLst>
          <pc:docMk/>
          <pc:sldMk cId="3580399755" sldId="364"/>
        </pc:sldMkLst>
        <pc:spChg chg="del">
          <ac:chgData name="Yudithia Ardiyani" userId="245c17805d01a989" providerId="LiveId" clId="{E1F4A43D-C0B4-422B-8F4B-E20CB620823D}" dt="2023-09-15T06:17:41.198" v="53" actId="478"/>
          <ac:spMkLst>
            <pc:docMk/>
            <pc:sldMk cId="3580399755" sldId="364"/>
            <ac:spMk id="2" creationId="{00000000-0000-0000-0000-000000000000}"/>
          </ac:spMkLst>
        </pc:spChg>
        <pc:spChg chg="del">
          <ac:chgData name="Yudithia Ardiyani" userId="245c17805d01a989" providerId="LiveId" clId="{E1F4A43D-C0B4-422B-8F4B-E20CB620823D}" dt="2023-09-15T06:17:45.304" v="54" actId="478"/>
          <ac:spMkLst>
            <pc:docMk/>
            <pc:sldMk cId="3580399755" sldId="364"/>
            <ac:spMk id="4" creationId="{00000000-0000-0000-0000-000000000000}"/>
          </ac:spMkLst>
        </pc:spChg>
        <pc:spChg chg="mod">
          <ac:chgData name="Yudithia Ardiyani" userId="245c17805d01a989" providerId="LiveId" clId="{E1F4A43D-C0B4-422B-8F4B-E20CB620823D}" dt="2023-09-15T06:24:00.971" v="126" actId="14100"/>
          <ac:spMkLst>
            <pc:docMk/>
            <pc:sldMk cId="3580399755" sldId="364"/>
            <ac:spMk id="5" creationId="{15C753FB-3DB0-46BE-894C-A1793512C249}"/>
          </ac:spMkLst>
        </pc:spChg>
        <pc:spChg chg="add mod">
          <ac:chgData name="Yudithia Ardiyani" userId="245c17805d01a989" providerId="LiveId" clId="{E1F4A43D-C0B4-422B-8F4B-E20CB620823D}" dt="2023-09-15T06:29:27.515" v="132" actId="1076"/>
          <ac:spMkLst>
            <pc:docMk/>
            <pc:sldMk cId="3580399755" sldId="364"/>
            <ac:spMk id="6" creationId="{63543757-DBE9-44A9-9A76-A15F11EBDB12}"/>
          </ac:spMkLst>
        </pc:spChg>
        <pc:spChg chg="del mod">
          <ac:chgData name="Yudithia Ardiyani" userId="245c17805d01a989" providerId="LiveId" clId="{E1F4A43D-C0B4-422B-8F4B-E20CB620823D}" dt="2023-09-15T06:17:15.975" v="48" actId="478"/>
          <ac:spMkLst>
            <pc:docMk/>
            <pc:sldMk cId="3580399755" sldId="364"/>
            <ac:spMk id="7" creationId="{8CC6538A-F5E0-457C-9B15-26D3E2E7C49E}"/>
          </ac:spMkLst>
        </pc:spChg>
        <pc:spChg chg="del">
          <ac:chgData name="Yudithia Ardiyani" userId="245c17805d01a989" providerId="LiveId" clId="{E1F4A43D-C0B4-422B-8F4B-E20CB620823D}" dt="2023-09-15T06:17:13.406" v="46" actId="478"/>
          <ac:spMkLst>
            <pc:docMk/>
            <pc:sldMk cId="3580399755" sldId="364"/>
            <ac:spMk id="8" creationId="{BB5BF23E-6F7A-4E2D-B321-F51E27A5080E}"/>
          </ac:spMkLst>
        </pc:spChg>
        <pc:spChg chg="add mod">
          <ac:chgData name="Yudithia Ardiyani" userId="245c17805d01a989" providerId="LiveId" clId="{E1F4A43D-C0B4-422B-8F4B-E20CB620823D}" dt="2023-09-15T06:34:47.376" v="164" actId="14100"/>
          <ac:spMkLst>
            <pc:docMk/>
            <pc:sldMk cId="3580399755" sldId="364"/>
            <ac:spMk id="11" creationId="{C5258F76-344A-470B-9C12-62EBF7EFEF58}"/>
          </ac:spMkLst>
        </pc:spChg>
        <pc:picChg chg="del mod">
          <ac:chgData name="Yudithia Ardiyani" userId="245c17805d01a989" providerId="LiveId" clId="{E1F4A43D-C0B4-422B-8F4B-E20CB620823D}" dt="2023-09-15T06:17:47.436" v="56" actId="478"/>
          <ac:picMkLst>
            <pc:docMk/>
            <pc:sldMk cId="3580399755" sldId="364"/>
            <ac:picMk id="3" creationId="{00000000-0000-0000-0000-000000000000}"/>
          </ac:picMkLst>
        </pc:picChg>
        <pc:picChg chg="del">
          <ac:chgData name="Yudithia Ardiyani" userId="245c17805d01a989" providerId="LiveId" clId="{E1F4A43D-C0B4-422B-8F4B-E20CB620823D}" dt="2023-09-15T06:17:03.022" v="45" actId="478"/>
          <ac:picMkLst>
            <pc:docMk/>
            <pc:sldMk cId="3580399755" sldId="364"/>
            <ac:picMk id="9" creationId="{02E760A2-9F77-469A-87CE-E41677D36001}"/>
          </ac:picMkLst>
        </pc:picChg>
        <pc:picChg chg="add mod">
          <ac:chgData name="Yudithia Ardiyani" userId="245c17805d01a989" providerId="LiveId" clId="{E1F4A43D-C0B4-422B-8F4B-E20CB620823D}" dt="2023-09-15T06:34:51.637" v="165" actId="1076"/>
          <ac:picMkLst>
            <pc:docMk/>
            <pc:sldMk cId="3580399755" sldId="364"/>
            <ac:picMk id="10" creationId="{B82AC3A5-571A-4D75-96DC-D008848C8673}"/>
          </ac:picMkLst>
        </pc:picChg>
        <pc:picChg chg="del">
          <ac:chgData name="Yudithia Ardiyani" userId="245c17805d01a989" providerId="LiveId" clId="{E1F4A43D-C0B4-422B-8F4B-E20CB620823D}" dt="2023-09-15T06:17:38.615" v="52" actId="478"/>
          <ac:picMkLst>
            <pc:docMk/>
            <pc:sldMk cId="3580399755" sldId="364"/>
            <ac:picMk id="5122" creationId="{00000000-0000-0000-0000-000000000000}"/>
          </ac:picMkLst>
        </pc:picChg>
      </pc:sldChg>
      <pc:sldChg chg="addSp delSp modSp mod">
        <pc:chgData name="Yudithia Ardiyani" userId="245c17805d01a989" providerId="LiveId" clId="{E1F4A43D-C0B4-422B-8F4B-E20CB620823D}" dt="2023-09-15T06:48:22.664" v="307" actId="207"/>
        <pc:sldMkLst>
          <pc:docMk/>
          <pc:sldMk cId="3580399755" sldId="365"/>
        </pc:sldMkLst>
        <pc:spChg chg="del">
          <ac:chgData name="Yudithia Ardiyani" userId="245c17805d01a989" providerId="LiveId" clId="{E1F4A43D-C0B4-422B-8F4B-E20CB620823D}" dt="2023-09-15T06:22:24.346" v="108" actId="478"/>
          <ac:spMkLst>
            <pc:docMk/>
            <pc:sldMk cId="3580399755" sldId="365"/>
            <ac:spMk id="2" creationId="{00000000-0000-0000-0000-000000000000}"/>
          </ac:spMkLst>
        </pc:spChg>
        <pc:spChg chg="del">
          <ac:chgData name="Yudithia Ardiyani" userId="245c17805d01a989" providerId="LiveId" clId="{E1F4A43D-C0B4-422B-8F4B-E20CB620823D}" dt="2023-09-15T06:22:27.738" v="109" actId="478"/>
          <ac:spMkLst>
            <pc:docMk/>
            <pc:sldMk cId="3580399755" sldId="365"/>
            <ac:spMk id="4" creationId="{00000000-0000-0000-0000-000000000000}"/>
          </ac:spMkLst>
        </pc:spChg>
        <pc:spChg chg="mod">
          <ac:chgData name="Yudithia Ardiyani" userId="245c17805d01a989" providerId="LiveId" clId="{E1F4A43D-C0B4-422B-8F4B-E20CB620823D}" dt="2023-09-15T06:47:55.406" v="303" actId="14100"/>
          <ac:spMkLst>
            <pc:docMk/>
            <pc:sldMk cId="3580399755" sldId="365"/>
            <ac:spMk id="5" creationId="{E4D9B6A7-A3ED-4A33-9CF4-F57035974CAA}"/>
          </ac:spMkLst>
        </pc:spChg>
        <pc:spChg chg="add mod">
          <ac:chgData name="Yudithia Ardiyani" userId="245c17805d01a989" providerId="LiveId" clId="{E1F4A43D-C0B4-422B-8F4B-E20CB620823D}" dt="2023-09-15T06:48:22.664" v="307" actId="207"/>
          <ac:spMkLst>
            <pc:docMk/>
            <pc:sldMk cId="3580399755" sldId="365"/>
            <ac:spMk id="6" creationId="{6271AA42-26EB-4122-88A9-6444C5778D80}"/>
          </ac:spMkLst>
        </pc:spChg>
        <pc:spChg chg="mod">
          <ac:chgData name="Yudithia Ardiyani" userId="245c17805d01a989" providerId="LiveId" clId="{E1F4A43D-C0B4-422B-8F4B-E20CB620823D}" dt="2023-09-15T06:48:12.385" v="305" actId="207"/>
          <ac:spMkLst>
            <pc:docMk/>
            <pc:sldMk cId="3580399755" sldId="365"/>
            <ac:spMk id="7" creationId="{63C53585-F65B-4B74-BA16-C60F93A73E89}"/>
          </ac:spMkLst>
        </pc:spChg>
        <pc:spChg chg="mod">
          <ac:chgData name="Yudithia Ardiyani" userId="245c17805d01a989" providerId="LiveId" clId="{E1F4A43D-C0B4-422B-8F4B-E20CB620823D}" dt="2023-09-15T06:23:20.001" v="117" actId="255"/>
          <ac:spMkLst>
            <pc:docMk/>
            <pc:sldMk cId="3580399755" sldId="365"/>
            <ac:spMk id="8" creationId="{8AC1A2C6-5C4E-470B-8305-9140F4B2DBEE}"/>
          </ac:spMkLst>
        </pc:spChg>
        <pc:spChg chg="mod">
          <ac:chgData name="Yudithia Ardiyani" userId="245c17805d01a989" providerId="LiveId" clId="{E1F4A43D-C0B4-422B-8F4B-E20CB620823D}" dt="2023-09-15T06:48:17.604" v="306" actId="207"/>
          <ac:spMkLst>
            <pc:docMk/>
            <pc:sldMk cId="3580399755" sldId="365"/>
            <ac:spMk id="9" creationId="{FE65E331-2058-4326-8B93-F0A716891DDD}"/>
          </ac:spMkLst>
        </pc:spChg>
        <pc:picChg chg="del mod">
          <ac:chgData name="Yudithia Ardiyani" userId="245c17805d01a989" providerId="LiveId" clId="{E1F4A43D-C0B4-422B-8F4B-E20CB620823D}" dt="2023-09-15T06:22:29.722" v="111" actId="478"/>
          <ac:picMkLst>
            <pc:docMk/>
            <pc:sldMk cId="3580399755" sldId="365"/>
            <ac:picMk id="3" creationId="{00000000-0000-0000-0000-000000000000}"/>
          </ac:picMkLst>
        </pc:picChg>
        <pc:picChg chg="del">
          <ac:chgData name="Yudithia Ardiyani" userId="245c17805d01a989" providerId="LiveId" clId="{E1F4A43D-C0B4-422B-8F4B-E20CB620823D}" dt="2023-09-15T06:21:40.539" v="97" actId="478"/>
          <ac:picMkLst>
            <pc:docMk/>
            <pc:sldMk cId="3580399755" sldId="365"/>
            <ac:picMk id="10" creationId="{9E35DC55-7BD7-455A-944C-C0D8E1C6EC43}"/>
          </ac:picMkLst>
        </pc:picChg>
        <pc:picChg chg="add mod">
          <ac:chgData name="Yudithia Ardiyani" userId="245c17805d01a989" providerId="LiveId" clId="{E1F4A43D-C0B4-422B-8F4B-E20CB620823D}" dt="2023-09-15T06:47:44.938" v="301" actId="14100"/>
          <ac:picMkLst>
            <pc:docMk/>
            <pc:sldMk cId="3580399755" sldId="365"/>
            <ac:picMk id="11" creationId="{56BECD13-A158-4C47-B215-55519D5B0694}"/>
          </ac:picMkLst>
        </pc:picChg>
        <pc:picChg chg="del">
          <ac:chgData name="Yudithia Ardiyani" userId="245c17805d01a989" providerId="LiveId" clId="{E1F4A43D-C0B4-422B-8F4B-E20CB620823D}" dt="2023-09-15T06:22:22.039" v="107" actId="478"/>
          <ac:picMkLst>
            <pc:docMk/>
            <pc:sldMk cId="3580399755" sldId="365"/>
            <ac:picMk id="5122" creationId="{00000000-0000-0000-0000-000000000000}"/>
          </ac:picMkLst>
        </pc:picChg>
      </pc:sldChg>
      <pc:sldChg chg="addSp delSp modSp mod">
        <pc:chgData name="Yudithia Ardiyani" userId="245c17805d01a989" providerId="LiveId" clId="{E1F4A43D-C0B4-422B-8F4B-E20CB620823D}" dt="2023-09-15T06:39:32.421" v="255"/>
        <pc:sldMkLst>
          <pc:docMk/>
          <pc:sldMk cId="2722052338" sldId="367"/>
        </pc:sldMkLst>
        <pc:spChg chg="del">
          <ac:chgData name="Yudithia Ardiyani" userId="245c17805d01a989" providerId="LiveId" clId="{E1F4A43D-C0B4-422B-8F4B-E20CB620823D}" dt="2023-09-15T06:20:00.648" v="92" actId="478"/>
          <ac:spMkLst>
            <pc:docMk/>
            <pc:sldMk cId="2722052338" sldId="367"/>
            <ac:spMk id="2" creationId="{00000000-0000-0000-0000-000000000000}"/>
          </ac:spMkLst>
        </pc:spChg>
        <pc:spChg chg="del">
          <ac:chgData name="Yudithia Ardiyani" userId="245c17805d01a989" providerId="LiveId" clId="{E1F4A43D-C0B4-422B-8F4B-E20CB620823D}" dt="2023-09-15T06:19:58.859" v="91" actId="478"/>
          <ac:spMkLst>
            <pc:docMk/>
            <pc:sldMk cId="2722052338" sldId="367"/>
            <ac:spMk id="4" creationId="{00000000-0000-0000-0000-000000000000}"/>
          </ac:spMkLst>
        </pc:spChg>
        <pc:spChg chg="add">
          <ac:chgData name="Yudithia Ardiyani" userId="245c17805d01a989" providerId="LiveId" clId="{E1F4A43D-C0B4-422B-8F4B-E20CB620823D}" dt="2023-09-15T06:35:27.595" v="166" actId="11529"/>
          <ac:spMkLst>
            <pc:docMk/>
            <pc:sldMk cId="2722052338" sldId="367"/>
            <ac:spMk id="5" creationId="{3BDF995F-7FE8-4B8F-841F-1CCDCED02C9E}"/>
          </ac:spMkLst>
        </pc:spChg>
        <pc:spChg chg="del">
          <ac:chgData name="Yudithia Ardiyani" userId="245c17805d01a989" providerId="LiveId" clId="{E1F4A43D-C0B4-422B-8F4B-E20CB620823D}" dt="2023-09-15T06:19:54.154" v="90" actId="478"/>
          <ac:spMkLst>
            <pc:docMk/>
            <pc:sldMk cId="2722052338" sldId="367"/>
            <ac:spMk id="6" creationId="{1E006D8C-0D4B-4255-AB4D-67CAEF296E58}"/>
          </ac:spMkLst>
        </pc:spChg>
        <pc:spChg chg="add mod">
          <ac:chgData name="Yudithia Ardiyani" userId="245c17805d01a989" providerId="LiveId" clId="{E1F4A43D-C0B4-422B-8F4B-E20CB620823D}" dt="2023-09-15T06:36:05.191" v="171" actId="207"/>
          <ac:spMkLst>
            <pc:docMk/>
            <pc:sldMk cId="2722052338" sldId="367"/>
            <ac:spMk id="7" creationId="{12F93C47-B817-4A67-A427-A46961FC818D}"/>
          </ac:spMkLst>
        </pc:spChg>
        <pc:picChg chg="del mod">
          <ac:chgData name="Yudithia Ardiyani" userId="245c17805d01a989" providerId="LiveId" clId="{E1F4A43D-C0B4-422B-8F4B-E20CB620823D}" dt="2023-09-15T06:20:02.566" v="94" actId="478"/>
          <ac:picMkLst>
            <pc:docMk/>
            <pc:sldMk cId="2722052338" sldId="367"/>
            <ac:picMk id="3" creationId="{00000000-0000-0000-0000-000000000000}"/>
          </ac:picMkLst>
        </pc:picChg>
        <pc:picChg chg="add">
          <ac:chgData name="Yudithia Ardiyani" userId="245c17805d01a989" providerId="LiveId" clId="{E1F4A43D-C0B4-422B-8F4B-E20CB620823D}" dt="2023-09-15T06:39:32.421" v="255"/>
          <ac:picMkLst>
            <pc:docMk/>
            <pc:sldMk cId="2722052338" sldId="367"/>
            <ac:picMk id="8" creationId="{D0C84BB3-82EB-4DE6-B0DD-91D58E8B5498}"/>
          </ac:picMkLst>
        </pc:picChg>
        <pc:picChg chg="del">
          <ac:chgData name="Yudithia Ardiyani" userId="245c17805d01a989" providerId="LiveId" clId="{E1F4A43D-C0B4-422B-8F4B-E20CB620823D}" dt="2023-09-15T06:19:49.425" v="88" actId="478"/>
          <ac:picMkLst>
            <pc:docMk/>
            <pc:sldMk cId="2722052338" sldId="367"/>
            <ac:picMk id="10" creationId="{8699DA0B-A6F1-4A3E-9BE8-1EC703F84396}"/>
          </ac:picMkLst>
        </pc:picChg>
        <pc:picChg chg="del">
          <ac:chgData name="Yudithia Ardiyani" userId="245c17805d01a989" providerId="LiveId" clId="{E1F4A43D-C0B4-422B-8F4B-E20CB620823D}" dt="2023-09-15T06:19:51.210" v="89" actId="478"/>
          <ac:picMkLst>
            <pc:docMk/>
            <pc:sldMk cId="2722052338" sldId="367"/>
            <ac:picMk id="5122" creationId="{00000000-0000-0000-0000-000000000000}"/>
          </ac:picMkLst>
        </pc:picChg>
      </pc:sldChg>
      <pc:sldChg chg="delSp modSp del mod">
        <pc:chgData name="Yudithia Ardiyani" userId="245c17805d01a989" providerId="LiveId" clId="{E1F4A43D-C0B4-422B-8F4B-E20CB620823D}" dt="2023-09-15T06:44:50.621" v="278" actId="2696"/>
        <pc:sldMkLst>
          <pc:docMk/>
          <pc:sldMk cId="4176091045" sldId="368"/>
        </pc:sldMkLst>
        <pc:spChg chg="del">
          <ac:chgData name="Yudithia Ardiyani" userId="245c17805d01a989" providerId="LiveId" clId="{E1F4A43D-C0B4-422B-8F4B-E20CB620823D}" dt="2023-09-15T06:22:10.377" v="103" actId="478"/>
          <ac:spMkLst>
            <pc:docMk/>
            <pc:sldMk cId="4176091045" sldId="368"/>
            <ac:spMk id="2" creationId="{00000000-0000-0000-0000-000000000000}"/>
          </ac:spMkLst>
        </pc:spChg>
        <pc:spChg chg="del">
          <ac:chgData name="Yudithia Ardiyani" userId="245c17805d01a989" providerId="LiveId" clId="{E1F4A43D-C0B4-422B-8F4B-E20CB620823D}" dt="2023-09-15T06:22:14.122" v="104" actId="478"/>
          <ac:spMkLst>
            <pc:docMk/>
            <pc:sldMk cId="4176091045" sldId="368"/>
            <ac:spMk id="4" creationId="{00000000-0000-0000-0000-000000000000}"/>
          </ac:spMkLst>
        </pc:spChg>
        <pc:spChg chg="del">
          <ac:chgData name="Yudithia Ardiyani" userId="245c17805d01a989" providerId="LiveId" clId="{E1F4A43D-C0B4-422B-8F4B-E20CB620823D}" dt="2023-09-15T06:22:04.603" v="101" actId="478"/>
          <ac:spMkLst>
            <pc:docMk/>
            <pc:sldMk cId="4176091045" sldId="368"/>
            <ac:spMk id="6" creationId="{40FE7DD1-BA2A-42E5-87E2-848718ED7F29}"/>
          </ac:spMkLst>
        </pc:spChg>
        <pc:picChg chg="del mod">
          <ac:chgData name="Yudithia Ardiyani" userId="245c17805d01a989" providerId="LiveId" clId="{E1F4A43D-C0B4-422B-8F4B-E20CB620823D}" dt="2023-09-15T06:22:16.078" v="106" actId="478"/>
          <ac:picMkLst>
            <pc:docMk/>
            <pc:sldMk cId="4176091045" sldId="368"/>
            <ac:picMk id="3" creationId="{00000000-0000-0000-0000-000000000000}"/>
          </ac:picMkLst>
        </pc:picChg>
        <pc:picChg chg="del">
          <ac:chgData name="Yudithia Ardiyani" userId="245c17805d01a989" providerId="LiveId" clId="{E1F4A43D-C0B4-422B-8F4B-E20CB620823D}" dt="2023-09-15T06:22:01.175" v="100" actId="478"/>
          <ac:picMkLst>
            <pc:docMk/>
            <pc:sldMk cId="4176091045" sldId="368"/>
            <ac:picMk id="10" creationId="{97EB05E3-9E64-4543-A6AA-04C069E2173A}"/>
          </ac:picMkLst>
        </pc:picChg>
        <pc:picChg chg="del">
          <ac:chgData name="Yudithia Ardiyani" userId="245c17805d01a989" providerId="LiveId" clId="{E1F4A43D-C0B4-422B-8F4B-E20CB620823D}" dt="2023-09-15T06:22:07.489" v="102" actId="478"/>
          <ac:picMkLst>
            <pc:docMk/>
            <pc:sldMk cId="4176091045" sldId="368"/>
            <ac:picMk id="5122" creationId="{00000000-0000-0000-0000-000000000000}"/>
          </ac:picMkLst>
        </pc:picChg>
      </pc:sldChg>
      <pc:sldChg chg="addSp modSp add mod">
        <pc:chgData name="Yudithia Ardiyani" userId="245c17805d01a989" providerId="LiveId" clId="{E1F4A43D-C0B4-422B-8F4B-E20CB620823D}" dt="2023-09-15T06:42:04.688" v="266" actId="1076"/>
        <pc:sldMkLst>
          <pc:docMk/>
          <pc:sldMk cId="1361885963" sldId="369"/>
        </pc:sldMkLst>
        <pc:spChg chg="add">
          <ac:chgData name="Yudithia Ardiyani" userId="245c17805d01a989" providerId="LiveId" clId="{E1F4A43D-C0B4-422B-8F4B-E20CB620823D}" dt="2023-09-15T06:40:37.108" v="256" actId="11529"/>
          <ac:spMkLst>
            <pc:docMk/>
            <pc:sldMk cId="1361885963" sldId="369"/>
            <ac:spMk id="2" creationId="{CC19F766-C532-4A21-90F9-F3A7301DE05D}"/>
          </ac:spMkLst>
        </pc:spChg>
        <pc:spChg chg="add mod">
          <ac:chgData name="Yudithia Ardiyani" userId="245c17805d01a989" providerId="LiveId" clId="{E1F4A43D-C0B4-422B-8F4B-E20CB620823D}" dt="2023-09-15T06:41:29.136" v="264" actId="1076"/>
          <ac:spMkLst>
            <pc:docMk/>
            <pc:sldMk cId="1361885963" sldId="369"/>
            <ac:spMk id="3" creationId="{41BEE37A-656E-4615-B423-F80B86D8414A}"/>
          </ac:spMkLst>
        </pc:spChg>
        <pc:picChg chg="add mod">
          <ac:chgData name="Yudithia Ardiyani" userId="245c17805d01a989" providerId="LiveId" clId="{E1F4A43D-C0B4-422B-8F4B-E20CB620823D}" dt="2023-09-15T06:42:04.688" v="266" actId="1076"/>
          <ac:picMkLst>
            <pc:docMk/>
            <pc:sldMk cId="1361885963" sldId="369"/>
            <ac:picMk id="4" creationId="{B7EADE0A-3F07-4339-9325-06F56F333890}"/>
          </ac:picMkLst>
        </pc:picChg>
      </pc:sldChg>
      <pc:sldChg chg="addSp modSp new mod">
        <pc:chgData name="Yudithia Ardiyani" userId="245c17805d01a989" providerId="LiveId" clId="{E1F4A43D-C0B4-422B-8F4B-E20CB620823D}" dt="2023-09-15T06:44:40.773" v="277" actId="14100"/>
        <pc:sldMkLst>
          <pc:docMk/>
          <pc:sldMk cId="914355708" sldId="370"/>
        </pc:sldMkLst>
        <pc:spChg chg="add">
          <ac:chgData name="Yudithia Ardiyani" userId="245c17805d01a989" providerId="LiveId" clId="{E1F4A43D-C0B4-422B-8F4B-E20CB620823D}" dt="2023-09-15T06:43:25.891" v="267" actId="11529"/>
          <ac:spMkLst>
            <pc:docMk/>
            <pc:sldMk cId="914355708" sldId="370"/>
            <ac:spMk id="2" creationId="{5044EEDD-0960-4C69-A87C-7F5C44B7000B}"/>
          </ac:spMkLst>
        </pc:spChg>
        <pc:spChg chg="add mod">
          <ac:chgData name="Yudithia Ardiyani" userId="245c17805d01a989" providerId="LiveId" clId="{E1F4A43D-C0B4-422B-8F4B-E20CB620823D}" dt="2023-09-15T06:43:54.573" v="274" actId="1076"/>
          <ac:spMkLst>
            <pc:docMk/>
            <pc:sldMk cId="914355708" sldId="370"/>
            <ac:spMk id="3" creationId="{BF755A92-1075-42F4-AC98-74CD0F7FDBB2}"/>
          </ac:spMkLst>
        </pc:spChg>
        <pc:picChg chg="add mod">
          <ac:chgData name="Yudithia Ardiyani" userId="245c17805d01a989" providerId="LiveId" clId="{E1F4A43D-C0B4-422B-8F4B-E20CB620823D}" dt="2023-09-15T06:44:40.773" v="277" actId="14100"/>
          <ac:picMkLst>
            <pc:docMk/>
            <pc:sldMk cId="914355708" sldId="370"/>
            <ac:picMk id="4" creationId="{0F2DA49D-1E06-48D3-ABAC-6B53E646087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483D40-FE99-492F-81BB-804B9762E9EB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4635F6-B300-4734-8D2B-FE1E21CBB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89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3067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5740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3365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2637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989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424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593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6250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D00FD380-B0AD-40D1-8732-D0CC621DEEB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690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323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320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FD380-B0AD-40D1-8732-D0CC621DEEB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852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</a:t>
            </a:r>
            <a:r>
              <a:rPr lang="en-US" sz="3200" dirty="0" err="1">
                <a:latin typeface="Andalus" pitchFamily="18" charset="-78"/>
                <a:cs typeface="Andalus" pitchFamily="18" charset="-78"/>
              </a:rPr>
              <a:t>Pertemuan</a:t>
            </a:r>
            <a:r>
              <a:rPr lang="en-US" sz="3200" dirty="0">
                <a:latin typeface="Andalus" pitchFamily="18" charset="-78"/>
                <a:cs typeface="Andalus" pitchFamily="18" charset="-78"/>
              </a:rPr>
              <a:t>  3 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1619071"/>
            <a:ext cx="7897516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/>
              <a:t>Kalkulus</a:t>
            </a:r>
            <a:r>
              <a:rPr lang="en-US" sz="3600" b="1" dirty="0"/>
              <a:t> 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62200" y="3198167"/>
            <a:ext cx="45720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By  : Yudithia Ardiyani, </a:t>
            </a:r>
            <a:r>
              <a:rPr lang="en-US" sz="2400" b="1" dirty="0" err="1"/>
              <a:t>S.Si</a:t>
            </a:r>
            <a:r>
              <a:rPr lang="en-US" sz="2400" b="1" dirty="0"/>
              <a:t>, MT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03351" y="0"/>
            <a:ext cx="6292850" cy="15696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30" tIns="45715" rIns="91430" bIns="45715">
            <a:spAutoFit/>
          </a:bodyPr>
          <a:lstStyle/>
          <a:p>
            <a:pPr algn="ctr">
              <a:defRPr/>
            </a:pPr>
            <a:r>
              <a:rPr lang="en-US" sz="3200" b="1" dirty="0"/>
              <a:t>TEKNIK INDUSTRI </a:t>
            </a:r>
          </a:p>
          <a:p>
            <a:pPr algn="ctr">
              <a:defRPr/>
            </a:pPr>
            <a:r>
              <a:rPr lang="en-US" sz="3200" b="1" dirty="0"/>
              <a:t>FAKULTAS TEKNIK </a:t>
            </a:r>
          </a:p>
          <a:p>
            <a:pPr algn="ctr">
              <a:defRPr/>
            </a:pPr>
            <a:r>
              <a:rPr lang="en-US" sz="3200" b="1" dirty="0"/>
              <a:t>UPI YAI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418B65-A856-46B4-9CBB-DC7DDC88040D}"/>
              </a:ext>
            </a:extLst>
          </p:cNvPr>
          <p:cNvSpPr/>
          <p:nvPr/>
        </p:nvSpPr>
        <p:spPr>
          <a:xfrm>
            <a:off x="775032" y="4053988"/>
            <a:ext cx="7320792" cy="156966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cs typeface="Andalus" pitchFamily="18" charset="-78"/>
              </a:rPr>
              <a:t>OPERASI PADA FUNGSI DAN</a:t>
            </a:r>
          </a:p>
          <a:p>
            <a:pPr algn="ctr"/>
            <a:r>
              <a:rPr lang="it-IT" sz="3200" b="1" dirty="0">
                <a:cs typeface="Andalus" pitchFamily="18" charset="-78"/>
              </a:rPr>
              <a:t>FUNGSI TRIGONOMETRI</a:t>
            </a:r>
          </a:p>
          <a:p>
            <a:pPr algn="ctr"/>
            <a:r>
              <a:rPr lang="en-US" sz="3200" b="1" dirty="0" err="1">
                <a:cs typeface="Andalus" pitchFamily="18" charset="-78"/>
              </a:rPr>
              <a:t>Kalkulus</a:t>
            </a:r>
            <a:r>
              <a:rPr lang="en-US" sz="3200" b="1" dirty="0">
                <a:cs typeface="Andalus" pitchFamily="18" charset="-78"/>
              </a:rPr>
              <a:t> I</a:t>
            </a:r>
            <a:endParaRPr lang="en-US" sz="32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6D0739-EBC8-47D2-AD04-008AC3079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002821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56DE511-D2D2-4CD9-83FA-EF95CFB8EF3F}"/>
              </a:ext>
            </a:extLst>
          </p:cNvPr>
          <p:cNvSpPr/>
          <p:nvPr/>
        </p:nvSpPr>
        <p:spPr>
          <a:xfrm>
            <a:off x="58296" y="-1"/>
            <a:ext cx="9106486" cy="60592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3">
                <a:extLst>
                  <a:ext uri="{FF2B5EF4-FFF2-40B4-BE49-F238E27FC236}">
                    <a16:creationId xmlns:a16="http://schemas.microsoft.com/office/drawing/2014/main" id="{03FD32E7-3575-4C12-9C28-11F4AAE6F119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99292" y="228600"/>
                <a:ext cx="8716108" cy="5791200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80000"/>
                  </a:lnSpc>
                  <a:buNone/>
                  <a:defRPr/>
                </a:pPr>
                <a:r>
                  <a:rPr lang="en-US" sz="2800" dirty="0">
                    <a:solidFill>
                      <a:schemeClr val="bg1"/>
                    </a:solidFill>
                  </a:rPr>
                  <a:t>*</a:t>
                </a:r>
                <a:r>
                  <a:rPr lang="en-US" sz="2800" b="1" dirty="0">
                    <a:solidFill>
                      <a:schemeClr val="bg1"/>
                    </a:solidFill>
                  </a:rPr>
                  <a:t>KONSEP FUNGSI</a:t>
                </a:r>
              </a:p>
              <a:p>
                <a:pPr marL="0" indent="0">
                  <a:lnSpc>
                    <a:spcPct val="80000"/>
                  </a:lnSpc>
                  <a:buNone/>
                  <a:defRPr/>
                </a:pPr>
                <a:endParaRPr lang="en-US" sz="2800" b="1" dirty="0">
                  <a:solidFill>
                    <a:schemeClr val="bg1"/>
                  </a:solidFill>
                </a:endParaRPr>
              </a:p>
              <a:p>
                <a:pPr algn="just">
                  <a:lnSpc>
                    <a:spcPct val="80000"/>
                  </a:lnSpc>
                  <a:defRPr/>
                </a:pPr>
                <a:r>
                  <a:rPr lang="en-US" sz="2800" dirty="0">
                    <a:solidFill>
                      <a:schemeClr val="bg1"/>
                    </a:solidFill>
                  </a:rPr>
                  <a:t>Luas </a:t>
                </a:r>
                <a:r>
                  <a:rPr lang="en-US" sz="2800" dirty="0" err="1">
                    <a:solidFill>
                      <a:schemeClr val="bg1"/>
                    </a:solidFill>
                  </a:rPr>
                  <a:t>lingkaran</a:t>
                </a:r>
                <a:r>
                  <a:rPr lang="en-US" sz="2800" dirty="0">
                    <a:solidFill>
                      <a:schemeClr val="bg1"/>
                    </a:solidFill>
                  </a:rPr>
                  <a:t> </a:t>
                </a:r>
                <a:r>
                  <a:rPr lang="en-US" sz="2800" dirty="0" err="1">
                    <a:solidFill>
                      <a:schemeClr val="bg1"/>
                    </a:solidFill>
                  </a:rPr>
                  <a:t>bergantung</a:t>
                </a:r>
                <a:r>
                  <a:rPr lang="en-US" sz="2800" dirty="0">
                    <a:solidFill>
                      <a:schemeClr val="bg1"/>
                    </a:solidFill>
                  </a:rPr>
                  <a:t> pada </a:t>
                </a:r>
                <a:r>
                  <a:rPr lang="en-US" sz="2800" dirty="0" err="1">
                    <a:solidFill>
                      <a:schemeClr val="bg1"/>
                    </a:solidFill>
                  </a:rPr>
                  <a:t>jari-jari</a:t>
                </a:r>
                <a:r>
                  <a:rPr lang="en-US" sz="2800" dirty="0">
                    <a:solidFill>
                      <a:schemeClr val="bg1"/>
                    </a:solidFill>
                  </a:rPr>
                  <a:t> </a:t>
                </a:r>
                <a:r>
                  <a:rPr lang="en-US" sz="2800" i="1" dirty="0">
                    <a:solidFill>
                      <a:schemeClr val="bg1"/>
                    </a:solidFill>
                  </a:rPr>
                  <a:t>r</a:t>
                </a:r>
                <a:r>
                  <a:rPr lang="en-US" sz="2800" dirty="0">
                    <a:solidFill>
                      <a:schemeClr val="bg1"/>
                    </a:solidFill>
                  </a:rPr>
                  <a:t> </a:t>
                </a:r>
                <a:r>
                  <a:rPr lang="en-US" sz="2800" dirty="0" err="1">
                    <a:solidFill>
                      <a:schemeClr val="bg1"/>
                    </a:solidFill>
                  </a:rPr>
                  <a:t>dengan</a:t>
                </a:r>
                <a:r>
                  <a:rPr lang="en-US" sz="2800" dirty="0">
                    <a:solidFill>
                      <a:schemeClr val="bg1"/>
                    </a:solidFill>
                  </a:rPr>
                  <a:t> </a:t>
                </a:r>
                <a:r>
                  <a:rPr lang="en-US" sz="2800" dirty="0" err="1">
                    <a:solidFill>
                      <a:schemeClr val="bg1"/>
                    </a:solidFill>
                  </a:rPr>
                  <a:t>persamaan</a:t>
                </a:r>
                <a:r>
                  <a:rPr lang="en-US" sz="2800" dirty="0">
                    <a:solidFill>
                      <a:schemeClr val="bg1"/>
                    </a:solidFill>
                  </a:rPr>
                  <a:t> </a:t>
                </a:r>
                <a:r>
                  <a:rPr lang="en-US" sz="2800" i="1" dirty="0">
                    <a:solidFill>
                      <a:schemeClr val="bg1"/>
                    </a:solidFill>
                  </a:rPr>
                  <a:t>A</a:t>
                </a:r>
                <a:r>
                  <a:rPr lang="en-US" sz="2800" dirty="0">
                    <a:solidFill>
                      <a:schemeClr val="bg1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US" sz="28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dirty="0">
                    <a:solidFill>
                      <a:schemeClr val="bg1"/>
                    </a:solidFill>
                  </a:rPr>
                  <a:t>, </a:t>
                </a:r>
                <a:r>
                  <a:rPr lang="en-US" sz="2800" dirty="0" err="1">
                    <a:solidFill>
                      <a:schemeClr val="bg1"/>
                    </a:solidFill>
                  </a:rPr>
                  <a:t>sehingga</a:t>
                </a:r>
                <a:r>
                  <a:rPr lang="en-US" sz="2800" dirty="0">
                    <a:solidFill>
                      <a:schemeClr val="bg1"/>
                    </a:solidFill>
                  </a:rPr>
                  <a:t> </a:t>
                </a:r>
                <a:r>
                  <a:rPr lang="en-US" sz="2800" dirty="0" err="1">
                    <a:solidFill>
                      <a:schemeClr val="bg1"/>
                    </a:solidFill>
                  </a:rPr>
                  <a:t>dikatakan</a:t>
                </a:r>
                <a:r>
                  <a:rPr lang="en-US" sz="2800" dirty="0">
                    <a:solidFill>
                      <a:schemeClr val="bg1"/>
                    </a:solidFill>
                  </a:rPr>
                  <a:t> “</a:t>
                </a:r>
                <a:r>
                  <a:rPr lang="en-US" sz="2800" i="1" dirty="0">
                    <a:solidFill>
                      <a:schemeClr val="bg1"/>
                    </a:solidFill>
                  </a:rPr>
                  <a:t>A</a:t>
                </a:r>
                <a:r>
                  <a:rPr lang="en-US" sz="2800" dirty="0">
                    <a:solidFill>
                      <a:schemeClr val="bg1"/>
                    </a:solidFill>
                  </a:rPr>
                  <a:t> </a:t>
                </a:r>
                <a:r>
                  <a:rPr lang="en-US" sz="2800" dirty="0" err="1">
                    <a:solidFill>
                      <a:schemeClr val="bg1"/>
                    </a:solidFill>
                  </a:rPr>
                  <a:t>fungsi</a:t>
                </a:r>
                <a:r>
                  <a:rPr lang="en-US" sz="2800" dirty="0">
                    <a:solidFill>
                      <a:schemeClr val="bg1"/>
                    </a:solidFill>
                  </a:rPr>
                  <a:t> </a:t>
                </a:r>
                <a:r>
                  <a:rPr lang="en-US" sz="2800" dirty="0" err="1">
                    <a:solidFill>
                      <a:schemeClr val="bg1"/>
                    </a:solidFill>
                  </a:rPr>
                  <a:t>dari</a:t>
                </a:r>
                <a:r>
                  <a:rPr lang="en-US" sz="2800" dirty="0">
                    <a:solidFill>
                      <a:schemeClr val="bg1"/>
                    </a:solidFill>
                  </a:rPr>
                  <a:t> </a:t>
                </a:r>
                <a:r>
                  <a:rPr lang="en-US" sz="2800" i="1" dirty="0">
                    <a:solidFill>
                      <a:schemeClr val="bg1"/>
                    </a:solidFill>
                  </a:rPr>
                  <a:t>r</a:t>
                </a:r>
                <a:r>
                  <a:rPr lang="en-US" sz="2800" dirty="0">
                    <a:solidFill>
                      <a:schemeClr val="bg1"/>
                    </a:solidFill>
                  </a:rPr>
                  <a:t>”.</a:t>
                </a:r>
              </a:p>
              <a:p>
                <a:pPr algn="just">
                  <a:lnSpc>
                    <a:spcPct val="80000"/>
                  </a:lnSpc>
                  <a:defRPr/>
                </a:pPr>
                <a:r>
                  <a:rPr lang="it-IT" sz="2800" dirty="0">
                    <a:solidFill>
                      <a:schemeClr val="bg1"/>
                    </a:solidFill>
                  </a:rPr>
                  <a:t>Sebagai contoh,</a:t>
                </a:r>
                <a:r>
                  <a:rPr lang="it-IT" sz="2800" i="1" dirty="0">
                    <a:solidFill>
                      <a:schemeClr val="bg1"/>
                    </a:solidFill>
                  </a:rPr>
                  <a:t>y</a:t>
                </a:r>
                <a:r>
                  <a:rPr lang="it-IT" sz="2800" dirty="0">
                    <a:solidFill>
                      <a:schemeClr val="bg1"/>
                    </a:solidFill>
                  </a:rPr>
                  <a:t> = 4</a:t>
                </a:r>
                <a:r>
                  <a:rPr lang="it-IT" sz="2800" i="1" dirty="0">
                    <a:solidFill>
                      <a:schemeClr val="bg1"/>
                    </a:solidFill>
                  </a:rPr>
                  <a:t>x</a:t>
                </a:r>
                <a:r>
                  <a:rPr lang="it-IT" sz="2800" dirty="0">
                    <a:solidFill>
                      <a:schemeClr val="bg1"/>
                    </a:solidFill>
                  </a:rPr>
                  <a:t> + 1  </a:t>
                </a:r>
              </a:p>
              <a:p>
                <a:pPr algn="just">
                  <a:lnSpc>
                    <a:spcPct val="80000"/>
                  </a:lnSpc>
                  <a:defRPr/>
                </a:pPr>
                <a:r>
                  <a:rPr lang="it-IT" sz="2800" dirty="0">
                    <a:solidFill>
                      <a:schemeClr val="bg1"/>
                    </a:solidFill>
                  </a:rPr>
                  <a:t>mendefinisikan </a:t>
                </a:r>
                <a:r>
                  <a:rPr lang="it-IT" sz="2800" i="1" dirty="0">
                    <a:solidFill>
                      <a:schemeClr val="bg1"/>
                    </a:solidFill>
                  </a:rPr>
                  <a:t>y</a:t>
                </a:r>
                <a:r>
                  <a:rPr lang="it-IT" sz="2800" dirty="0">
                    <a:solidFill>
                      <a:schemeClr val="bg1"/>
                    </a:solidFill>
                  </a:rPr>
                  <a:t> sebagai fungsi dari </a:t>
                </a:r>
                <a:r>
                  <a:rPr lang="it-IT" sz="2800" i="1" dirty="0">
                    <a:solidFill>
                      <a:schemeClr val="bg1"/>
                    </a:solidFill>
                  </a:rPr>
                  <a:t>x</a:t>
                </a:r>
                <a:r>
                  <a:rPr lang="it-IT" sz="2800" dirty="0">
                    <a:solidFill>
                      <a:schemeClr val="bg1"/>
                    </a:solidFill>
                  </a:rPr>
                  <a:t> sebab setiap nilai yang diberikan pada </a:t>
                </a:r>
                <a:r>
                  <a:rPr lang="it-IT" sz="2800" i="1" dirty="0">
                    <a:solidFill>
                      <a:schemeClr val="bg1"/>
                    </a:solidFill>
                  </a:rPr>
                  <a:t>x</a:t>
                </a:r>
                <a:r>
                  <a:rPr lang="it-IT" sz="2800" dirty="0">
                    <a:solidFill>
                      <a:schemeClr val="bg1"/>
                    </a:solidFill>
                  </a:rPr>
                  <a:t> menentukan tepat satu nilai </a:t>
                </a:r>
                <a:r>
                  <a:rPr lang="it-IT" sz="2800" i="1" dirty="0">
                    <a:solidFill>
                      <a:schemeClr val="bg1"/>
                    </a:solidFill>
                  </a:rPr>
                  <a:t>y</a:t>
                </a:r>
                <a:r>
                  <a:rPr lang="it-IT" sz="2800" dirty="0">
                    <a:solidFill>
                      <a:schemeClr val="bg1"/>
                    </a:solidFill>
                  </a:rPr>
                  <a:t>.</a:t>
                </a:r>
                <a:endParaRPr lang="it-IT" sz="2800" i="1" dirty="0">
                  <a:solidFill>
                    <a:schemeClr val="bg1"/>
                  </a:solidFill>
                </a:endParaRPr>
              </a:p>
              <a:p>
                <a:pPr algn="just">
                  <a:lnSpc>
                    <a:spcPct val="80000"/>
                  </a:lnSpc>
                  <a:defRPr/>
                </a:pPr>
                <a:r>
                  <a:rPr lang="it-IT" sz="2800" i="1" dirty="0">
                    <a:solidFill>
                      <a:schemeClr val="bg1"/>
                    </a:solidFill>
                  </a:rPr>
                  <a:t>y</a:t>
                </a:r>
                <a:r>
                  <a:rPr lang="it-IT" sz="2800" dirty="0">
                    <a:solidFill>
                      <a:schemeClr val="bg1"/>
                    </a:solidFill>
                  </a:rPr>
                  <a:t> = </a:t>
                </a:r>
                <a:r>
                  <a:rPr lang="it-IT" sz="2800" i="1" dirty="0">
                    <a:solidFill>
                      <a:schemeClr val="bg1"/>
                    </a:solidFill>
                  </a:rPr>
                  <a:t>f</a:t>
                </a:r>
                <a:r>
                  <a:rPr lang="it-IT" sz="2800" dirty="0">
                    <a:solidFill>
                      <a:schemeClr val="bg1"/>
                    </a:solidFill>
                  </a:rPr>
                  <a:t> (</a:t>
                </a:r>
                <a:r>
                  <a:rPr lang="it-IT" sz="2800" i="1" dirty="0">
                    <a:solidFill>
                      <a:schemeClr val="bg1"/>
                    </a:solidFill>
                  </a:rPr>
                  <a:t>x</a:t>
                </a:r>
                <a:r>
                  <a:rPr lang="it-IT" sz="2800" dirty="0">
                    <a:solidFill>
                      <a:schemeClr val="bg1"/>
                    </a:solidFill>
                  </a:rPr>
                  <a:t>) (dibaca “</a:t>
                </a:r>
                <a:r>
                  <a:rPr lang="it-IT" sz="2800" i="1" dirty="0">
                    <a:solidFill>
                      <a:schemeClr val="bg1"/>
                    </a:solidFill>
                  </a:rPr>
                  <a:t>y</a:t>
                </a:r>
                <a:r>
                  <a:rPr lang="it-IT" sz="2800" dirty="0">
                    <a:solidFill>
                      <a:schemeClr val="bg1"/>
                    </a:solidFill>
                  </a:rPr>
                  <a:t> sama dengan </a:t>
                </a:r>
                <a:r>
                  <a:rPr lang="it-IT" sz="2800" i="1" dirty="0">
                    <a:solidFill>
                      <a:schemeClr val="bg1"/>
                    </a:solidFill>
                  </a:rPr>
                  <a:t>f</a:t>
                </a:r>
                <a:r>
                  <a:rPr lang="it-IT" sz="2800" dirty="0">
                    <a:solidFill>
                      <a:schemeClr val="bg1"/>
                    </a:solidFill>
                  </a:rPr>
                  <a:t> dari </a:t>
                </a:r>
                <a:r>
                  <a:rPr lang="it-IT" sz="2800" i="1" dirty="0">
                    <a:solidFill>
                      <a:schemeClr val="bg1"/>
                    </a:solidFill>
                  </a:rPr>
                  <a:t>x</a:t>
                </a:r>
                <a:r>
                  <a:rPr lang="it-IT" sz="2800" dirty="0">
                    <a:solidFill>
                      <a:schemeClr val="bg1"/>
                    </a:solidFill>
                  </a:rPr>
                  <a:t>”) menyatakan bahwa </a:t>
                </a:r>
                <a:r>
                  <a:rPr lang="it-IT" sz="2800" i="1" dirty="0">
                    <a:solidFill>
                      <a:schemeClr val="bg1"/>
                    </a:solidFill>
                  </a:rPr>
                  <a:t>y</a:t>
                </a:r>
                <a:r>
                  <a:rPr lang="it-IT" sz="2800" dirty="0">
                    <a:solidFill>
                      <a:schemeClr val="bg1"/>
                    </a:solidFill>
                  </a:rPr>
                  <a:t> adalah fungsi dari </a:t>
                </a:r>
                <a:r>
                  <a:rPr lang="it-IT" sz="2800" i="1" dirty="0">
                    <a:solidFill>
                      <a:schemeClr val="bg1"/>
                    </a:solidFill>
                  </a:rPr>
                  <a:t>x</a:t>
                </a:r>
                <a:r>
                  <a:rPr lang="it-IT" sz="2800" dirty="0">
                    <a:solidFill>
                      <a:schemeClr val="bg1"/>
                    </a:solidFill>
                  </a:rPr>
                  <a:t>. Besaran </a:t>
                </a:r>
                <a:r>
                  <a:rPr lang="it-IT" sz="2800" i="1" dirty="0">
                    <a:solidFill>
                      <a:schemeClr val="bg1"/>
                    </a:solidFill>
                  </a:rPr>
                  <a:t>x</a:t>
                </a:r>
                <a:r>
                  <a:rPr lang="it-IT" sz="2800" dirty="0">
                    <a:solidFill>
                      <a:schemeClr val="bg1"/>
                    </a:solidFill>
                  </a:rPr>
                  <a:t> pada persamaan di atas disebut </a:t>
                </a:r>
                <a:r>
                  <a:rPr lang="it-IT" sz="2800" i="1" dirty="0">
                    <a:solidFill>
                      <a:schemeClr val="bg1"/>
                    </a:solidFill>
                  </a:rPr>
                  <a:t>peubah bebas </a:t>
                </a:r>
                <a:r>
                  <a:rPr lang="it-IT" sz="2800" dirty="0">
                    <a:solidFill>
                      <a:schemeClr val="bg1"/>
                    </a:solidFill>
                  </a:rPr>
                  <a:t>dari </a:t>
                </a:r>
                <a:r>
                  <a:rPr lang="it-IT" sz="2800" i="1" dirty="0">
                    <a:solidFill>
                      <a:schemeClr val="bg1"/>
                    </a:solidFill>
                  </a:rPr>
                  <a:t>f</a:t>
                </a:r>
                <a:r>
                  <a:rPr lang="it-IT" sz="2800" dirty="0">
                    <a:solidFill>
                      <a:schemeClr val="bg1"/>
                    </a:solidFill>
                  </a:rPr>
                  <a:t> dan </a:t>
                </a:r>
                <a:r>
                  <a:rPr lang="it-IT" sz="2800" i="1" dirty="0">
                    <a:solidFill>
                      <a:schemeClr val="bg1"/>
                    </a:solidFill>
                  </a:rPr>
                  <a:t>y</a:t>
                </a:r>
                <a:r>
                  <a:rPr lang="it-IT" sz="2800" dirty="0">
                    <a:solidFill>
                      <a:schemeClr val="bg1"/>
                    </a:solidFill>
                  </a:rPr>
                  <a:t> </a:t>
                </a:r>
                <a:r>
                  <a:rPr lang="it-IT" sz="2800" i="1" dirty="0">
                    <a:solidFill>
                      <a:schemeClr val="bg1"/>
                    </a:solidFill>
                  </a:rPr>
                  <a:t>peubah tak bebas</a:t>
                </a:r>
                <a:r>
                  <a:rPr lang="it-IT" sz="2800" dirty="0">
                    <a:solidFill>
                      <a:schemeClr val="bg1"/>
                    </a:solidFill>
                  </a:rPr>
                  <a:t> dari </a:t>
                </a:r>
                <a:r>
                  <a:rPr lang="it-IT" sz="2800" i="1" dirty="0">
                    <a:solidFill>
                      <a:schemeClr val="bg1"/>
                    </a:solidFill>
                  </a:rPr>
                  <a:t>f</a:t>
                </a:r>
                <a:r>
                  <a:rPr lang="it-IT" sz="2800" dirty="0">
                    <a:solidFill>
                      <a:schemeClr val="bg1"/>
                    </a:solidFill>
                  </a:rPr>
                  <a:t>.</a:t>
                </a:r>
                <a:endParaRPr lang="en-US" sz="2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2" name="Rectangle 3">
                <a:extLst>
                  <a:ext uri="{FF2B5EF4-FFF2-40B4-BE49-F238E27FC236}">
                    <a16:creationId xmlns:a16="http://schemas.microsoft.com/office/drawing/2014/main" id="{03FD32E7-3575-4C12-9C28-11F4AAE6F1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292" y="228600"/>
                <a:ext cx="8716108" cy="5791200"/>
              </a:xfrm>
              <a:prstGeom prst="rect">
                <a:avLst/>
              </a:prstGeom>
              <a:blipFill>
                <a:blip r:embed="rId2"/>
                <a:stretch>
                  <a:fillRect l="-1469" t="-2632" r="-13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831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A8E76A7-F714-4463-95A4-BE1ADE232ED2}"/>
              </a:ext>
            </a:extLst>
          </p:cNvPr>
          <p:cNvSpPr/>
          <p:nvPr/>
        </p:nvSpPr>
        <p:spPr>
          <a:xfrm>
            <a:off x="-10391" y="-23251"/>
            <a:ext cx="9164782" cy="61389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3370C85E-E4FF-4DD9-8A4A-CE893673977D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28600" y="92765"/>
                <a:ext cx="8229600" cy="6400800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sv-SE" altLang="en-US" sz="2800" b="1" dirty="0">
                    <a:solidFill>
                      <a:schemeClr val="bg1"/>
                    </a:solidFill>
                  </a:rPr>
                  <a:t>Contoh 1</a:t>
                </a:r>
                <a:r>
                  <a:rPr lang="sv-SE" altLang="en-US" sz="2800" dirty="0">
                    <a:solidFill>
                      <a:schemeClr val="bg1"/>
                    </a:solidFill>
                  </a:rPr>
                  <a:t> : Jika </a:t>
                </a:r>
                <a:r>
                  <a:rPr lang="sv-SE" altLang="en-US" sz="2800" i="1" dirty="0">
                    <a:solidFill>
                      <a:schemeClr val="bg1"/>
                    </a:solidFill>
                  </a:rPr>
                  <a:t>f</a:t>
                </a:r>
                <a:r>
                  <a:rPr lang="sv-SE" altLang="en-US" sz="2800" dirty="0">
                    <a:solidFill>
                      <a:schemeClr val="bg1"/>
                    </a:solidFill>
                  </a:rPr>
                  <a:t> (</a:t>
                </a:r>
                <a:r>
                  <a:rPr lang="sv-SE" altLang="en-US" sz="2800" i="1" dirty="0">
                    <a:solidFill>
                      <a:schemeClr val="bg1"/>
                    </a:solidFill>
                  </a:rPr>
                  <a:t>x</a:t>
                </a:r>
                <a:r>
                  <a:rPr lang="sv-SE" altLang="en-US" sz="2800" dirty="0">
                    <a:solidFill>
                      <a:schemeClr val="bg1"/>
                    </a:solidFill>
                  </a:rPr>
                  <a:t>) = 3</a:t>
                </a:r>
                <a:r>
                  <a:rPr lang="sv-SE" altLang="en-US" sz="2800" i="1" dirty="0">
                    <a:solidFill>
                      <a:schemeClr val="bg1"/>
                    </a:solidFill>
                  </a:rPr>
                  <a:t>x</a:t>
                </a:r>
                <a:r>
                  <a:rPr lang="sv-SE" altLang="en-US" sz="2800" dirty="0">
                    <a:solidFill>
                      <a:schemeClr val="bg1"/>
                    </a:solidFill>
                  </a:rPr>
                  <a:t> – 4 maka</a:t>
                </a:r>
                <a:endParaRPr lang="sv-SE" altLang="en-US" sz="2800" i="1" dirty="0">
                  <a:solidFill>
                    <a:schemeClr val="bg1"/>
                  </a:solidFill>
                </a:endParaRPr>
              </a:p>
              <a:p>
                <a:r>
                  <a:rPr lang="sv-SE" altLang="en-US" sz="2800" i="1" dirty="0">
                    <a:solidFill>
                      <a:schemeClr val="bg1"/>
                    </a:solidFill>
                  </a:rPr>
                  <a:t>f </a:t>
                </a:r>
                <a:r>
                  <a:rPr lang="sv-SE" altLang="en-US" sz="2800" dirty="0">
                    <a:solidFill>
                      <a:schemeClr val="bg1"/>
                    </a:solidFill>
                  </a:rPr>
                  <a:t>(0)   = 3.0 – 4 = - 4</a:t>
                </a:r>
                <a:endParaRPr lang="sv-SE" altLang="en-US" sz="2800" i="1" dirty="0">
                  <a:solidFill>
                    <a:schemeClr val="bg1"/>
                  </a:solidFill>
                </a:endParaRPr>
              </a:p>
              <a:p>
                <a:r>
                  <a:rPr lang="sv-SE" altLang="en-US" sz="2800" i="1" dirty="0">
                    <a:solidFill>
                      <a:schemeClr val="bg1"/>
                    </a:solidFill>
                  </a:rPr>
                  <a:t>f</a:t>
                </a:r>
                <a:r>
                  <a:rPr lang="sv-SE" altLang="en-US" sz="2800" dirty="0">
                    <a:solidFill>
                      <a:schemeClr val="bg1"/>
                    </a:solidFill>
                  </a:rPr>
                  <a:t> (1)   = (3.1) – 4 = -1</a:t>
                </a:r>
                <a:endParaRPr lang="sv-SE" altLang="en-US" sz="2800" i="1" dirty="0">
                  <a:solidFill>
                    <a:schemeClr val="bg1"/>
                  </a:solidFill>
                </a:endParaRPr>
              </a:p>
              <a:p>
                <a:r>
                  <a:rPr lang="sv-SE" altLang="en-US" sz="2800" i="1" dirty="0">
                    <a:solidFill>
                      <a:schemeClr val="bg1"/>
                    </a:solidFill>
                  </a:rPr>
                  <a:t>f</a:t>
                </a:r>
                <a:r>
                  <a:rPr lang="sv-SE" altLang="en-US" sz="2800" dirty="0">
                    <a:solidFill>
                      <a:schemeClr val="bg1"/>
                    </a:solidFill>
                  </a:rPr>
                  <a:t> (2)   = (3.2) – 4 = 2</a:t>
                </a:r>
                <a:endParaRPr lang="sv-SE" altLang="en-US" sz="2800" i="1" dirty="0">
                  <a:solidFill>
                    <a:schemeClr val="bg1"/>
                  </a:solidFill>
                </a:endParaRPr>
              </a:p>
              <a:p>
                <a:r>
                  <a:rPr lang="sv-SE" altLang="en-US" sz="2800" i="1" dirty="0">
                    <a:solidFill>
                      <a:schemeClr val="bg1"/>
                    </a:solidFill>
                  </a:rPr>
                  <a:t>f</a:t>
                </a:r>
                <a:r>
                  <a:rPr lang="sv-SE" altLang="en-US" sz="2800" dirty="0">
                    <a:solidFill>
                      <a:schemeClr val="bg1"/>
                    </a:solidFill>
                  </a:rPr>
                  <a:t> (-3)  = (3.-3) – 4 = -13</a:t>
                </a:r>
                <a:endParaRPr lang="sv-SE" altLang="en-US" sz="2800" i="1" dirty="0">
                  <a:solidFill>
                    <a:schemeClr val="bg1"/>
                  </a:solidFill>
                </a:endParaRPr>
              </a:p>
              <a:p>
                <a:r>
                  <a:rPr lang="sv-SE" altLang="en-US" sz="2800" i="1" dirty="0">
                    <a:solidFill>
                      <a:schemeClr val="bg1"/>
                    </a:solidFill>
                  </a:rPr>
                  <a:t>f</a:t>
                </a:r>
                <a:r>
                  <a:rPr lang="sv-SE" altLang="en-US" sz="2800" dirty="0">
                    <a:solidFill>
                      <a:schemeClr val="bg1"/>
                    </a:solidFill>
                  </a:rPr>
                  <a:t> (√5) = (3.√5) – 4 = 3√5 – 4</a:t>
                </a:r>
              </a:p>
              <a:p>
                <a:pPr marL="0" indent="0">
                  <a:buNone/>
                </a:pPr>
                <a:r>
                  <a:rPr lang="sv-SE" altLang="en-US" sz="2800" b="1" dirty="0">
                    <a:solidFill>
                      <a:schemeClr val="bg1"/>
                    </a:solidFill>
                  </a:rPr>
                  <a:t>Contoh 2</a:t>
                </a:r>
                <a:r>
                  <a:rPr lang="sv-SE" altLang="en-US" sz="2800" dirty="0">
                    <a:solidFill>
                      <a:schemeClr val="bg1"/>
                    </a:solidFill>
                  </a:rPr>
                  <a:t> : Jika </a:t>
                </a:r>
                <a:r>
                  <a:rPr lang="en-US" altLang="en-US" sz="2800" i="1" dirty="0">
                    <a:solidFill>
                      <a:schemeClr val="bg1"/>
                    </a:solidFill>
                  </a:rPr>
                  <a:t>Φ</a:t>
                </a:r>
                <a:r>
                  <a:rPr lang="sv-SE" altLang="en-US" sz="2800" dirty="0">
                    <a:solidFill>
                      <a:schemeClr val="bg1"/>
                    </a:solidFill>
                  </a:rPr>
                  <a:t>(</a:t>
                </a:r>
                <a:r>
                  <a:rPr lang="sv-SE" altLang="en-US" sz="2800" i="1" dirty="0">
                    <a:solidFill>
                      <a:schemeClr val="bg1"/>
                    </a:solidFill>
                  </a:rPr>
                  <a:t>x</a:t>
                </a:r>
                <a:r>
                  <a:rPr lang="sv-SE" altLang="en-US" sz="2800" dirty="0">
                    <a:solidFill>
                      <a:schemeClr val="bg1"/>
                    </a:solidFill>
                  </a:rPr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v-SE" altLang="en-US" sz="28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sv-SE" altLang="en-US" sz="28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en-US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alt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</m:oMath>
                </a14:m>
                <a:r>
                  <a:rPr lang="sv-SE" altLang="en-US" sz="2800" dirty="0">
                    <a:solidFill>
                      <a:schemeClr val="bg1"/>
                    </a:solidFill>
                  </a:rPr>
                  <a:t>   maka</a:t>
                </a:r>
                <a:endParaRPr lang="en-US" altLang="en-US" sz="2800" i="1" dirty="0">
                  <a:solidFill>
                    <a:schemeClr val="bg1"/>
                  </a:solidFill>
                </a:endParaRPr>
              </a:p>
              <a:p>
                <a:r>
                  <a:rPr lang="en-US" altLang="en-US" sz="2800" i="1" dirty="0">
                    <a:solidFill>
                      <a:schemeClr val="bg1"/>
                    </a:solidFill>
                  </a:rPr>
                  <a:t>Φ</a:t>
                </a:r>
                <a:r>
                  <a:rPr lang="sv-SE" altLang="en-US" sz="2800" dirty="0">
                    <a:solidFill>
                      <a:schemeClr val="bg1"/>
                    </a:solidFill>
                  </a:rPr>
                  <a:t>(3√7)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v-SE" altLang="en-US" sz="28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sv-SE" altLang="en-US" sz="28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sv-SE" altLang="en-US" sz="280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en-US" sz="28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altLang="en-US" sz="28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altLang="en-US" sz="28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e>
                                </m:rad>
                              </m:e>
                            </m:d>
                          </m:e>
                          <m:sup>
                            <m:r>
                              <a:rPr lang="en-US" altLang="en-US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alt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</m:oMath>
                </a14:m>
                <a:r>
                  <a:rPr lang="sv-SE" altLang="en-US" sz="2800" dirty="0">
                    <a:solidFill>
                      <a:schemeClr val="bg1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v-SE" altLang="en-US" sz="28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7−1</m:t>
                        </m:r>
                      </m:den>
                    </m:f>
                  </m:oMath>
                </a14:m>
                <a:r>
                  <a:rPr lang="sv-SE" altLang="en-US" sz="2800" dirty="0">
                    <a:solidFill>
                      <a:schemeClr val="bg1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v-SE" altLang="en-US" sz="28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8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en-US" sz="28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sv-SE" altLang="en-US" sz="2800" dirty="0">
                    <a:solidFill>
                      <a:schemeClr val="bg1"/>
                    </a:solidFill>
                  </a:rPr>
                  <a:t>                      </a:t>
                </a:r>
                <a:endParaRPr lang="en-US" altLang="en-US" sz="2800" i="1" dirty="0">
                  <a:solidFill>
                    <a:schemeClr val="bg1"/>
                  </a:solidFill>
                </a:endParaRPr>
              </a:p>
              <a:p>
                <a:r>
                  <a:rPr lang="en-US" altLang="en-US" sz="2800" i="1" dirty="0">
                    <a:solidFill>
                      <a:schemeClr val="bg1"/>
                    </a:solidFill>
                  </a:rPr>
                  <a:t>Φ</a:t>
                </a:r>
                <a:r>
                  <a:rPr lang="sv-SE" altLang="en-US" sz="2800" dirty="0">
                    <a:solidFill>
                      <a:schemeClr val="bg1"/>
                    </a:solidFill>
                  </a:rPr>
                  <a:t>(5</a:t>
                </a:r>
                <a:r>
                  <a:rPr lang="sv-SE" altLang="en-US" sz="2800" baseline="30000" dirty="0">
                    <a:solidFill>
                      <a:schemeClr val="bg1"/>
                    </a:solidFill>
                  </a:rPr>
                  <a:t>1/6</a:t>
                </a:r>
                <a:r>
                  <a:rPr lang="sv-SE" altLang="en-US" sz="2800" dirty="0">
                    <a:solidFill>
                      <a:schemeClr val="bg1"/>
                    </a:solidFill>
                  </a:rPr>
                  <a:t>)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v-SE" altLang="en-US" sz="28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sv-SE" altLang="en-US" sz="28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sv-SE" altLang="en-US" sz="280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sv-SE" altLang="en-US" sz="280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en-US" sz="28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e>
                                  <m:sup>
                                    <m:f>
                                      <m:fPr>
                                        <m:type m:val="lin"/>
                                        <m:ctrlPr>
                                          <a:rPr lang="sv-SE" altLang="en-US" sz="2800" i="1" smtClean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altLang="en-US" sz="2800" b="0" i="1" smtClean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altLang="en-US" sz="2800" b="0" i="1" smtClean="0">
                                            <a:solidFill>
                                              <a:schemeClr val="bg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6</m:t>
                                        </m:r>
                                      </m:den>
                                    </m:f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US" altLang="en-US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US" alt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</m:oMath>
                </a14:m>
                <a:r>
                  <a:rPr lang="sv-SE" altLang="en-US" sz="2800" dirty="0">
                    <a:solidFill>
                      <a:schemeClr val="bg1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v-SE" altLang="en-US" sz="28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sv-SE" altLang="en-US" sz="28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en-US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  <m:r>
                          <a:rPr lang="en-US" alt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</m:oMath>
                </a14:m>
                <a:r>
                  <a:rPr lang="sv-SE" altLang="en-US" sz="2800" dirty="0">
                    <a:solidFill>
                      <a:schemeClr val="bg1"/>
                    </a:solidFill>
                  </a:rPr>
                  <a:t>   </a:t>
                </a:r>
              </a:p>
              <a:p>
                <a:pPr marL="0" indent="0">
                  <a:buNone/>
                </a:pPr>
                <a:r>
                  <a:rPr lang="sv-SE" altLang="en-US" sz="2800" dirty="0"/>
                  <a:t>                       </a:t>
                </a:r>
              </a:p>
            </p:txBody>
          </p:sp>
        </mc:Choice>
        <mc:Fallback xmlns="">
          <p:sp>
            <p:nvSpPr>
              <p:cNvPr id="8" name="Rectangle 3">
                <a:extLst>
                  <a:ext uri="{FF2B5EF4-FFF2-40B4-BE49-F238E27FC236}">
                    <a16:creationId xmlns:a16="http://schemas.microsoft.com/office/drawing/2014/main" id="{3370C85E-E4FF-4DD9-8A4A-CE89367397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92765"/>
                <a:ext cx="8229600" cy="6400800"/>
              </a:xfrm>
              <a:prstGeom prst="rect">
                <a:avLst/>
              </a:prstGeom>
              <a:blipFill>
                <a:blip r:embed="rId2"/>
                <a:stretch>
                  <a:fillRect l="-1556" t="-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6210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E9D67B-F742-49E2-8147-80DDC5A33DAE}"/>
              </a:ext>
            </a:extLst>
          </p:cNvPr>
          <p:cNvSpPr/>
          <p:nvPr/>
        </p:nvSpPr>
        <p:spPr>
          <a:xfrm>
            <a:off x="0" y="914400"/>
            <a:ext cx="9164782" cy="518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9144C2-A1A4-45E0-A3C1-AE2959CA5BA7}"/>
              </a:ext>
            </a:extLst>
          </p:cNvPr>
          <p:cNvSpPr/>
          <p:nvPr/>
        </p:nvSpPr>
        <p:spPr>
          <a:xfrm>
            <a:off x="1371600" y="131009"/>
            <a:ext cx="64770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AAC1C701-60BD-4D9F-9D9E-C175B3DE5BAD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0"/>
            <a:ext cx="8229600" cy="76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sv-SE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.C.M.E. Explosive" pitchFamily="34" charset="0"/>
              </a:rPr>
              <a:t>OPERASI-OPERASI PADA FUNGSI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.C.M.E. Explosive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0990F65-ABA5-411D-B27B-79E5904EC5C3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6248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altLang="en-US" sz="2800" dirty="0">
                <a:solidFill>
                  <a:schemeClr val="bg1"/>
                </a:solidFill>
              </a:rPr>
              <a:t>OPERASI-OPERASI ARITMATIK PADA   FUNGSI                         	 </a:t>
            </a:r>
          </a:p>
          <a:p>
            <a:r>
              <a:rPr lang="sv-SE" altLang="en-US" sz="2800" dirty="0">
                <a:solidFill>
                  <a:schemeClr val="bg1"/>
                </a:solidFill>
              </a:rPr>
              <a:t>Fungsi-fungsi dapat dijumlahkan, dikurangkan, digandakan dan dibagi. Sebagai contoh, jika</a:t>
            </a:r>
          </a:p>
          <a:p>
            <a:pPr marL="0" indent="0">
              <a:buNone/>
            </a:pPr>
            <a:r>
              <a:rPr lang="sv-SE" altLang="en-US" sz="2800" dirty="0">
                <a:solidFill>
                  <a:schemeClr val="bg1"/>
                </a:solidFill>
              </a:rPr>
              <a:t>		</a:t>
            </a:r>
            <a:r>
              <a:rPr lang="sv-SE" altLang="en-US" sz="2800" i="1" dirty="0">
                <a:solidFill>
                  <a:schemeClr val="bg1"/>
                </a:solidFill>
              </a:rPr>
              <a:t>f</a:t>
            </a:r>
            <a:r>
              <a:rPr lang="sv-SE" altLang="en-US" sz="2800" dirty="0">
                <a:solidFill>
                  <a:schemeClr val="bg1"/>
                </a:solidFill>
              </a:rPr>
              <a:t>(</a:t>
            </a:r>
            <a:r>
              <a:rPr lang="sv-SE" altLang="en-US" sz="2800" i="1" dirty="0">
                <a:solidFill>
                  <a:schemeClr val="bg1"/>
                </a:solidFill>
              </a:rPr>
              <a:t>x</a:t>
            </a:r>
            <a:r>
              <a:rPr lang="sv-SE" altLang="en-US" sz="2800" dirty="0">
                <a:solidFill>
                  <a:schemeClr val="bg1"/>
                </a:solidFill>
              </a:rPr>
              <a:t>) = </a:t>
            </a:r>
            <a:r>
              <a:rPr lang="sv-SE" altLang="en-US" sz="2800" i="1" dirty="0">
                <a:solidFill>
                  <a:schemeClr val="bg1"/>
                </a:solidFill>
              </a:rPr>
              <a:t>x</a:t>
            </a:r>
            <a:r>
              <a:rPr lang="sv-SE" altLang="en-US" sz="2800" dirty="0">
                <a:solidFill>
                  <a:schemeClr val="bg1"/>
                </a:solidFill>
              </a:rPr>
              <a:t>  dan  </a:t>
            </a:r>
            <a:r>
              <a:rPr lang="sv-SE" altLang="en-US" sz="2800" i="1" dirty="0">
                <a:solidFill>
                  <a:schemeClr val="bg1"/>
                </a:solidFill>
              </a:rPr>
              <a:t>g</a:t>
            </a:r>
            <a:r>
              <a:rPr lang="sv-SE" altLang="en-US" sz="2800" dirty="0">
                <a:solidFill>
                  <a:schemeClr val="bg1"/>
                </a:solidFill>
              </a:rPr>
              <a:t>(</a:t>
            </a:r>
            <a:r>
              <a:rPr lang="sv-SE" altLang="en-US" sz="2800" i="1" dirty="0">
                <a:solidFill>
                  <a:schemeClr val="bg1"/>
                </a:solidFill>
              </a:rPr>
              <a:t>x</a:t>
            </a:r>
            <a:r>
              <a:rPr lang="sv-SE" altLang="en-US" sz="2800" dirty="0">
                <a:solidFill>
                  <a:schemeClr val="bg1"/>
                </a:solidFill>
              </a:rPr>
              <a:t>) = </a:t>
            </a:r>
            <a:r>
              <a:rPr lang="sv-SE" altLang="en-US" sz="2800" i="1" dirty="0">
                <a:solidFill>
                  <a:schemeClr val="bg1"/>
                </a:solidFill>
              </a:rPr>
              <a:t>x</a:t>
            </a:r>
            <a:r>
              <a:rPr lang="sv-SE" altLang="en-US" sz="2800" baseline="30000" dirty="0">
                <a:solidFill>
                  <a:schemeClr val="bg1"/>
                </a:solidFill>
              </a:rPr>
              <a:t>2</a:t>
            </a:r>
            <a:r>
              <a:rPr lang="sv-SE" altLang="en-US" sz="2800" dirty="0">
                <a:solidFill>
                  <a:schemeClr val="bg1"/>
                </a:solidFill>
              </a:rPr>
              <a:t>, maka</a:t>
            </a:r>
          </a:p>
          <a:p>
            <a:pPr marL="0" indent="0">
              <a:buNone/>
            </a:pPr>
            <a:r>
              <a:rPr lang="sv-SE" altLang="en-US" sz="2800" dirty="0">
                <a:solidFill>
                  <a:schemeClr val="bg1"/>
                </a:solidFill>
              </a:rPr>
              <a:t>		</a:t>
            </a:r>
            <a:r>
              <a:rPr lang="sv-SE" altLang="en-US" sz="2800" i="1" dirty="0">
                <a:solidFill>
                  <a:schemeClr val="bg1"/>
                </a:solidFill>
              </a:rPr>
              <a:t>f</a:t>
            </a:r>
            <a:r>
              <a:rPr lang="sv-SE" altLang="en-US" sz="2800" dirty="0">
                <a:solidFill>
                  <a:schemeClr val="bg1"/>
                </a:solidFill>
              </a:rPr>
              <a:t>(</a:t>
            </a:r>
            <a:r>
              <a:rPr lang="sv-SE" altLang="en-US" sz="2800" i="1" dirty="0">
                <a:solidFill>
                  <a:schemeClr val="bg1"/>
                </a:solidFill>
              </a:rPr>
              <a:t>x</a:t>
            </a:r>
            <a:r>
              <a:rPr lang="sv-SE" altLang="en-US" sz="2800" dirty="0">
                <a:solidFill>
                  <a:schemeClr val="bg1"/>
                </a:solidFill>
              </a:rPr>
              <a:t>) + </a:t>
            </a:r>
            <a:r>
              <a:rPr lang="sv-SE" altLang="en-US" sz="2800" i="1" dirty="0">
                <a:solidFill>
                  <a:schemeClr val="bg1"/>
                </a:solidFill>
              </a:rPr>
              <a:t>g</a:t>
            </a:r>
            <a:r>
              <a:rPr lang="sv-SE" altLang="en-US" sz="2800" dirty="0">
                <a:solidFill>
                  <a:schemeClr val="bg1"/>
                </a:solidFill>
              </a:rPr>
              <a:t>(</a:t>
            </a:r>
            <a:r>
              <a:rPr lang="sv-SE" altLang="en-US" sz="2800" i="1" dirty="0">
                <a:solidFill>
                  <a:schemeClr val="bg1"/>
                </a:solidFill>
              </a:rPr>
              <a:t>x</a:t>
            </a:r>
            <a:r>
              <a:rPr lang="sv-SE" altLang="en-US" sz="2800" dirty="0">
                <a:solidFill>
                  <a:schemeClr val="bg1"/>
                </a:solidFill>
              </a:rPr>
              <a:t>) = </a:t>
            </a:r>
            <a:r>
              <a:rPr lang="sv-SE" altLang="en-US" sz="2800" i="1" dirty="0">
                <a:solidFill>
                  <a:schemeClr val="bg1"/>
                </a:solidFill>
              </a:rPr>
              <a:t>x</a:t>
            </a:r>
            <a:r>
              <a:rPr lang="sv-SE" altLang="en-US" sz="2800" dirty="0">
                <a:solidFill>
                  <a:schemeClr val="bg1"/>
                </a:solidFill>
              </a:rPr>
              <a:t> + </a:t>
            </a:r>
            <a:r>
              <a:rPr lang="sv-SE" altLang="en-US" sz="2800" i="1" dirty="0">
                <a:solidFill>
                  <a:schemeClr val="bg1"/>
                </a:solidFill>
              </a:rPr>
              <a:t>x</a:t>
            </a:r>
            <a:r>
              <a:rPr lang="sv-SE" altLang="en-US" sz="2800" baseline="30000" dirty="0">
                <a:solidFill>
                  <a:schemeClr val="bg1"/>
                </a:solidFill>
              </a:rPr>
              <a:t>2</a:t>
            </a:r>
            <a:endParaRPr lang="sv-SE" altLang="en-US" sz="2800" dirty="0">
              <a:solidFill>
                <a:schemeClr val="bg1"/>
              </a:solidFill>
            </a:endParaRPr>
          </a:p>
          <a:p>
            <a:r>
              <a:rPr lang="sv-SE" altLang="en-US" sz="2800" dirty="0">
                <a:solidFill>
                  <a:schemeClr val="bg1"/>
                </a:solidFill>
              </a:rPr>
              <a:t>Rumus ini mendefinisikan suatu fungsi baru yang disebut </a:t>
            </a:r>
            <a:r>
              <a:rPr lang="sv-SE" altLang="en-US" sz="2800" i="1" dirty="0">
                <a:solidFill>
                  <a:schemeClr val="bg1"/>
                </a:solidFill>
              </a:rPr>
              <a:t>jumlah</a:t>
            </a:r>
            <a:r>
              <a:rPr lang="sv-SE" altLang="en-US" sz="2800" dirty="0">
                <a:solidFill>
                  <a:schemeClr val="bg1"/>
                </a:solidFill>
              </a:rPr>
              <a:t> dari </a:t>
            </a:r>
            <a:r>
              <a:rPr lang="sv-SE" altLang="en-US" sz="2800" i="1" dirty="0">
                <a:solidFill>
                  <a:schemeClr val="bg1"/>
                </a:solidFill>
              </a:rPr>
              <a:t>f</a:t>
            </a:r>
            <a:r>
              <a:rPr lang="sv-SE" altLang="en-US" sz="2800" dirty="0">
                <a:solidFill>
                  <a:schemeClr val="bg1"/>
                </a:solidFill>
              </a:rPr>
              <a:t> dan </a:t>
            </a:r>
            <a:r>
              <a:rPr lang="sv-SE" altLang="en-US" sz="2800" i="1" dirty="0">
                <a:solidFill>
                  <a:schemeClr val="bg1"/>
                </a:solidFill>
              </a:rPr>
              <a:t>g</a:t>
            </a:r>
            <a:r>
              <a:rPr lang="sv-SE" altLang="en-US" sz="2800" dirty="0">
                <a:solidFill>
                  <a:schemeClr val="bg1"/>
                </a:solidFill>
              </a:rPr>
              <a:t> dan dituliskan dengan </a:t>
            </a:r>
            <a:r>
              <a:rPr lang="da-DK" altLang="en-US" sz="2800" i="1" dirty="0">
                <a:solidFill>
                  <a:schemeClr val="bg1"/>
                </a:solidFill>
              </a:rPr>
              <a:t> f</a:t>
            </a:r>
            <a:r>
              <a:rPr lang="da-DK" altLang="en-US" sz="2800" dirty="0">
                <a:solidFill>
                  <a:schemeClr val="bg1"/>
                </a:solidFill>
              </a:rPr>
              <a:t> + </a:t>
            </a:r>
            <a:r>
              <a:rPr lang="da-DK" altLang="en-US" sz="2800" i="1" dirty="0">
                <a:solidFill>
                  <a:schemeClr val="bg1"/>
                </a:solidFill>
              </a:rPr>
              <a:t>g</a:t>
            </a:r>
            <a:r>
              <a:rPr lang="da-DK" altLang="en-US" sz="2800" dirty="0">
                <a:solidFill>
                  <a:schemeClr val="bg1"/>
                </a:solidFill>
              </a:rPr>
              <a:t>. Jadi</a:t>
            </a:r>
          </a:p>
          <a:p>
            <a:pPr marL="0" indent="0">
              <a:buNone/>
            </a:pPr>
            <a:r>
              <a:rPr lang="da-DK" altLang="en-US" sz="2800" dirty="0">
                <a:solidFill>
                  <a:schemeClr val="bg1"/>
                </a:solidFill>
              </a:rPr>
              <a:t>		(</a:t>
            </a:r>
            <a:r>
              <a:rPr lang="da-DK" altLang="en-US" sz="2800" i="1" dirty="0">
                <a:solidFill>
                  <a:schemeClr val="bg1"/>
                </a:solidFill>
              </a:rPr>
              <a:t>f</a:t>
            </a:r>
            <a:r>
              <a:rPr lang="da-DK" altLang="en-US" sz="2800" dirty="0">
                <a:solidFill>
                  <a:schemeClr val="bg1"/>
                </a:solidFill>
              </a:rPr>
              <a:t> + </a:t>
            </a:r>
            <a:r>
              <a:rPr lang="da-DK" altLang="en-US" sz="2800" i="1" dirty="0">
                <a:solidFill>
                  <a:schemeClr val="bg1"/>
                </a:solidFill>
              </a:rPr>
              <a:t>g</a:t>
            </a:r>
            <a:r>
              <a:rPr lang="da-DK" altLang="en-US" sz="2800" dirty="0">
                <a:solidFill>
                  <a:schemeClr val="bg1"/>
                </a:solidFill>
              </a:rPr>
              <a:t>)(</a:t>
            </a:r>
            <a:r>
              <a:rPr lang="da-DK" altLang="en-US" sz="2800" i="1" dirty="0">
                <a:solidFill>
                  <a:schemeClr val="bg1"/>
                </a:solidFill>
              </a:rPr>
              <a:t>x</a:t>
            </a:r>
            <a:r>
              <a:rPr lang="da-DK" altLang="en-US" sz="2800" dirty="0">
                <a:solidFill>
                  <a:schemeClr val="bg1"/>
                </a:solidFill>
              </a:rPr>
              <a:t>) = </a:t>
            </a:r>
            <a:r>
              <a:rPr lang="da-DK" altLang="en-US" sz="2800" i="1" dirty="0">
                <a:solidFill>
                  <a:schemeClr val="bg1"/>
                </a:solidFill>
              </a:rPr>
              <a:t>f</a:t>
            </a:r>
            <a:r>
              <a:rPr lang="da-DK" altLang="en-US" sz="2800" dirty="0">
                <a:solidFill>
                  <a:schemeClr val="bg1"/>
                </a:solidFill>
              </a:rPr>
              <a:t>(</a:t>
            </a:r>
            <a:r>
              <a:rPr lang="da-DK" altLang="en-US" sz="2800" i="1" dirty="0">
                <a:solidFill>
                  <a:schemeClr val="bg1"/>
                </a:solidFill>
              </a:rPr>
              <a:t>x</a:t>
            </a:r>
            <a:r>
              <a:rPr lang="da-DK" altLang="en-US" sz="2800" dirty="0">
                <a:solidFill>
                  <a:schemeClr val="bg1"/>
                </a:solidFill>
              </a:rPr>
              <a:t>) + </a:t>
            </a:r>
            <a:r>
              <a:rPr lang="da-DK" altLang="en-US" sz="2800" i="1" dirty="0">
                <a:solidFill>
                  <a:schemeClr val="bg1"/>
                </a:solidFill>
              </a:rPr>
              <a:t>g</a:t>
            </a:r>
            <a:r>
              <a:rPr lang="da-DK" altLang="en-US" sz="2800" dirty="0">
                <a:solidFill>
                  <a:schemeClr val="bg1"/>
                </a:solidFill>
              </a:rPr>
              <a:t>(</a:t>
            </a:r>
            <a:r>
              <a:rPr lang="da-DK" altLang="en-US" sz="2800" i="1" dirty="0">
                <a:solidFill>
                  <a:schemeClr val="bg1"/>
                </a:solidFill>
              </a:rPr>
              <a:t>x</a:t>
            </a:r>
            <a:r>
              <a:rPr lang="da-DK" altLang="en-US" sz="2800" dirty="0">
                <a:solidFill>
                  <a:schemeClr val="bg1"/>
                </a:solidFill>
              </a:rPr>
              <a:t>) = </a:t>
            </a:r>
            <a:r>
              <a:rPr lang="da-DK" altLang="en-US" sz="2800" i="1" dirty="0">
                <a:solidFill>
                  <a:schemeClr val="bg1"/>
                </a:solidFill>
              </a:rPr>
              <a:t>x</a:t>
            </a:r>
            <a:r>
              <a:rPr lang="da-DK" altLang="en-US" sz="2800" dirty="0">
                <a:solidFill>
                  <a:schemeClr val="bg1"/>
                </a:solidFill>
              </a:rPr>
              <a:t> + </a:t>
            </a:r>
            <a:r>
              <a:rPr lang="da-DK" altLang="en-US" sz="2800" i="1" dirty="0">
                <a:solidFill>
                  <a:schemeClr val="bg1"/>
                </a:solidFill>
              </a:rPr>
              <a:t>x</a:t>
            </a:r>
            <a:r>
              <a:rPr lang="da-DK" altLang="en-US" sz="2800" baseline="30000" dirty="0">
                <a:solidFill>
                  <a:schemeClr val="bg1"/>
                </a:solidFill>
              </a:rPr>
              <a:t>2</a:t>
            </a:r>
          </a:p>
          <a:p>
            <a:endParaRPr lang="da-DK" altLang="en-US" dirty="0"/>
          </a:p>
        </p:txBody>
      </p:sp>
    </p:spTree>
    <p:extLst>
      <p:ext uri="{BB962C8B-B14F-4D97-AF65-F5344CB8AC3E}">
        <p14:creationId xmlns:p14="http://schemas.microsoft.com/office/powerpoint/2010/main" val="328787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624671A-DBF8-440A-B51D-1C64C48833D1}"/>
              </a:ext>
            </a:extLst>
          </p:cNvPr>
          <p:cNvSpPr/>
          <p:nvPr/>
        </p:nvSpPr>
        <p:spPr>
          <a:xfrm>
            <a:off x="0" y="0"/>
            <a:ext cx="9164782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83B0D584-7953-4012-83B7-EF8A9E0DCB33}"/>
              </a:ext>
            </a:extLst>
          </p:cNvPr>
          <p:cNvSpPr txBox="1">
            <a:spLocks noChangeArrowheads="1"/>
          </p:cNvSpPr>
          <p:nvPr/>
        </p:nvSpPr>
        <p:spPr>
          <a:xfrm>
            <a:off x="573546" y="0"/>
            <a:ext cx="7772400" cy="990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alt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Definisi : Diketahui fungsi f dan g, maka rumus-rumus untuk jumlah f + g, selisih f – g, hasil kali </a:t>
            </a:r>
            <a:br>
              <a:rPr lang="da-DK" alt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a-DK" alt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 . g dan hasil bagi f /g </a:t>
            </a:r>
            <a:br>
              <a:rPr lang="da-DK" alt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56E65552-01F2-490D-9BD5-DAA432CE6047}"/>
              </a:ext>
            </a:extLst>
          </p:cNvPr>
          <p:cNvSpPr txBox="1">
            <a:spLocks noChangeArrowheads="1"/>
          </p:cNvSpPr>
          <p:nvPr/>
        </p:nvSpPr>
        <p:spPr>
          <a:xfrm>
            <a:off x="10391" y="1104900"/>
            <a:ext cx="9144000" cy="4648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SzPct val="90000"/>
            </a:pPr>
            <a:endParaRPr lang="da-DK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SzPct val="90000"/>
            </a:pPr>
            <a:r>
              <a:rPr lang="da-DK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didefinisikan dengan;</a:t>
            </a:r>
          </a:p>
          <a:p>
            <a:pPr marL="0" indent="0">
              <a:lnSpc>
                <a:spcPct val="80000"/>
              </a:lnSpc>
              <a:buSzPct val="90000"/>
              <a:buNone/>
            </a:pPr>
            <a:r>
              <a:rPr lang="da-DK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(f + g)(x)  =  f(x) + g(x)</a:t>
            </a:r>
          </a:p>
          <a:p>
            <a:pPr marL="0" indent="0">
              <a:lnSpc>
                <a:spcPct val="80000"/>
              </a:lnSpc>
              <a:buSzPct val="90000"/>
              <a:buNone/>
            </a:pPr>
            <a:r>
              <a:rPr lang="da-DK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(f – g)(x)  =  f(x) – g(x)</a:t>
            </a:r>
          </a:p>
          <a:p>
            <a:pPr marL="0" indent="0">
              <a:lnSpc>
                <a:spcPct val="80000"/>
              </a:lnSpc>
              <a:buSzPct val="90000"/>
              <a:buNone/>
            </a:pPr>
            <a:r>
              <a:rPr lang="da-DK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(f . g)(x)   =  f(x) . g(x)</a:t>
            </a:r>
          </a:p>
          <a:p>
            <a:pPr marL="0" indent="0">
              <a:lnSpc>
                <a:spcPct val="80000"/>
              </a:lnSpc>
              <a:buSzPct val="90000"/>
              <a:buNone/>
            </a:pPr>
            <a:r>
              <a:rPr lang="da-DK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(f /g)(x)    =  f(x) /g(x)</a:t>
            </a:r>
          </a:p>
          <a:p>
            <a:pPr>
              <a:lnSpc>
                <a:spcPct val="80000"/>
              </a:lnSpc>
              <a:buSzPct val="90000"/>
            </a:pPr>
            <a:endParaRPr lang="en-US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SzPct val="90000"/>
            </a:pPr>
            <a:r>
              <a:rPr lang="es-ES" alt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Contoh</a:t>
            </a:r>
            <a:r>
              <a:rPr lang="es-ES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s-ES" alt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Dimisalkan</a:t>
            </a:r>
            <a:endParaRPr lang="es-ES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  <a:buSzPct val="90000"/>
              <a:buNone/>
            </a:pPr>
            <a:r>
              <a:rPr lang="es-ES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f(x) = 1 + √x – 2    dan    g(x) = x – 1 </a:t>
            </a:r>
          </a:p>
          <a:p>
            <a:pPr>
              <a:lnSpc>
                <a:spcPct val="80000"/>
              </a:lnSpc>
              <a:buSzPct val="90000"/>
            </a:pPr>
            <a:r>
              <a:rPr lang="es-ES" alt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Dapatkan</a:t>
            </a:r>
            <a:r>
              <a:rPr lang="es-ES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(f + g)(x), (f – g)(x), (f . g)(x), (f /g)(x) </a:t>
            </a:r>
            <a:endParaRPr lang="en-US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409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FCBCE78-0D67-4E3D-8DC8-81C5D29126CA}"/>
              </a:ext>
            </a:extLst>
          </p:cNvPr>
          <p:cNvSpPr/>
          <p:nvPr/>
        </p:nvSpPr>
        <p:spPr>
          <a:xfrm>
            <a:off x="0" y="0"/>
            <a:ext cx="9164782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93ACAD05-FE6D-4BA4-9B47-9E28AD62A222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-39469"/>
            <a:ext cx="8229600" cy="5334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b="1" dirty="0">
                <a:solidFill>
                  <a:schemeClr val="bg1"/>
                </a:solidFill>
              </a:rPr>
              <a:t>KOMPOSISI FUNGSI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AE58F8EA-C96C-45FA-A1CC-AC89ED9CB16F}"/>
              </a:ext>
            </a:extLst>
          </p:cNvPr>
          <p:cNvSpPr txBox="1">
            <a:spLocks noChangeArrowheads="1"/>
          </p:cNvSpPr>
          <p:nvPr/>
        </p:nvSpPr>
        <p:spPr>
          <a:xfrm>
            <a:off x="-20782" y="493931"/>
            <a:ext cx="9144000" cy="6172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 err="1">
                <a:solidFill>
                  <a:schemeClr val="bg1"/>
                </a:solidFill>
              </a:rPr>
              <a:t>Secara</a:t>
            </a:r>
            <a:r>
              <a:rPr lang="en-US" dirty="0">
                <a:solidFill>
                  <a:schemeClr val="bg1"/>
                </a:solidFill>
              </a:rPr>
              <a:t> informal </a:t>
            </a:r>
            <a:r>
              <a:rPr lang="en-US" dirty="0" err="1">
                <a:solidFill>
                  <a:schemeClr val="bg1"/>
                </a:solidFill>
              </a:rPr>
              <a:t>dinyatakan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bahwa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operasi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komposisi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dibentuk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dengan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mensubstitusikan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beberapa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fungsi</a:t>
            </a:r>
            <a:r>
              <a:rPr lang="en-US" dirty="0">
                <a:solidFill>
                  <a:schemeClr val="bg1"/>
                </a:solidFill>
              </a:rPr>
              <a:t> pada </a:t>
            </a:r>
            <a:r>
              <a:rPr lang="en-US" dirty="0" err="1">
                <a:solidFill>
                  <a:schemeClr val="bg1"/>
                </a:solidFill>
              </a:rPr>
              <a:t>peubah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bebas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dari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fungsi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lainnya</a:t>
            </a:r>
            <a:r>
              <a:rPr lang="en-US" dirty="0">
                <a:solidFill>
                  <a:schemeClr val="bg1"/>
                </a:solidFill>
              </a:rPr>
              <a:t>. </a:t>
            </a:r>
            <a:r>
              <a:rPr lang="en-US" dirty="0" err="1">
                <a:solidFill>
                  <a:schemeClr val="bg1"/>
                </a:solidFill>
              </a:rPr>
              <a:t>Sebagai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contoh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misalkan</a:t>
            </a:r>
            <a:endParaRPr lang="en-US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en-US" i="1" dirty="0">
                <a:solidFill>
                  <a:schemeClr val="bg1"/>
                </a:solidFill>
              </a:rPr>
              <a:t>			f</a:t>
            </a:r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en-US" i="1" dirty="0">
                <a:solidFill>
                  <a:schemeClr val="bg1"/>
                </a:solidFill>
              </a:rPr>
              <a:t>x</a:t>
            </a:r>
            <a:r>
              <a:rPr lang="en-US" dirty="0">
                <a:solidFill>
                  <a:schemeClr val="bg1"/>
                </a:solidFill>
              </a:rPr>
              <a:t>) = </a:t>
            </a:r>
            <a:r>
              <a:rPr lang="en-US" i="1" dirty="0">
                <a:solidFill>
                  <a:schemeClr val="bg1"/>
                </a:solidFill>
              </a:rPr>
              <a:t>x</a:t>
            </a:r>
            <a:r>
              <a:rPr lang="en-US" i="1" baseline="30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  dan  </a:t>
            </a:r>
            <a:r>
              <a:rPr lang="en-US" i="1" dirty="0">
                <a:solidFill>
                  <a:schemeClr val="bg1"/>
                </a:solidFill>
              </a:rPr>
              <a:t>g</a:t>
            </a:r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en-US" i="1" dirty="0">
                <a:solidFill>
                  <a:schemeClr val="bg1"/>
                </a:solidFill>
              </a:rPr>
              <a:t>x</a:t>
            </a:r>
            <a:r>
              <a:rPr lang="en-US" dirty="0">
                <a:solidFill>
                  <a:schemeClr val="bg1"/>
                </a:solidFill>
              </a:rPr>
              <a:t>) = </a:t>
            </a:r>
            <a:r>
              <a:rPr lang="en-US" i="1" dirty="0">
                <a:solidFill>
                  <a:schemeClr val="bg1"/>
                </a:solidFill>
              </a:rPr>
              <a:t>x</a:t>
            </a:r>
            <a:r>
              <a:rPr lang="en-US" dirty="0">
                <a:solidFill>
                  <a:schemeClr val="bg1"/>
                </a:solidFill>
              </a:rPr>
              <a:t> + 1</a:t>
            </a:r>
          </a:p>
          <a:p>
            <a:pPr>
              <a:defRPr/>
            </a:pPr>
            <a:r>
              <a:rPr lang="en-US" dirty="0" err="1">
                <a:solidFill>
                  <a:schemeClr val="bg1"/>
                </a:solidFill>
              </a:rPr>
              <a:t>Jika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i="1" dirty="0">
                <a:solidFill>
                  <a:schemeClr val="bg1"/>
                </a:solidFill>
              </a:rPr>
              <a:t>g</a:t>
            </a:r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en-US" i="1" dirty="0">
                <a:solidFill>
                  <a:schemeClr val="bg1"/>
                </a:solidFill>
              </a:rPr>
              <a:t>x</a:t>
            </a:r>
            <a:r>
              <a:rPr lang="en-US" dirty="0">
                <a:solidFill>
                  <a:schemeClr val="bg1"/>
                </a:solidFill>
              </a:rPr>
              <a:t>) </a:t>
            </a:r>
            <a:r>
              <a:rPr lang="en-US" dirty="0" err="1">
                <a:solidFill>
                  <a:schemeClr val="bg1"/>
                </a:solidFill>
              </a:rPr>
              <a:t>disubstitusikan</a:t>
            </a:r>
            <a:r>
              <a:rPr lang="en-US" dirty="0">
                <a:solidFill>
                  <a:schemeClr val="bg1"/>
                </a:solidFill>
              </a:rPr>
              <a:t> pada </a:t>
            </a:r>
            <a:r>
              <a:rPr lang="en-US" i="1" dirty="0">
                <a:solidFill>
                  <a:schemeClr val="bg1"/>
                </a:solidFill>
              </a:rPr>
              <a:t>x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dalam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rumus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i="1" dirty="0">
                <a:solidFill>
                  <a:schemeClr val="bg1"/>
                </a:solidFill>
              </a:rPr>
              <a:t>f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diperoleh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fungsi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baru</a:t>
            </a:r>
            <a:endParaRPr lang="en-US" i="1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en-US" i="1" dirty="0">
                <a:solidFill>
                  <a:schemeClr val="bg1"/>
                </a:solidFill>
              </a:rPr>
              <a:t>		</a:t>
            </a:r>
            <a:r>
              <a:rPr lang="sv-SE" i="1" dirty="0">
                <a:solidFill>
                  <a:schemeClr val="bg1"/>
                </a:solidFill>
              </a:rPr>
              <a:t>f</a:t>
            </a:r>
            <a:r>
              <a:rPr lang="sv-SE" dirty="0">
                <a:solidFill>
                  <a:schemeClr val="bg1"/>
                </a:solidFill>
              </a:rPr>
              <a:t>(</a:t>
            </a:r>
            <a:r>
              <a:rPr lang="sv-SE" i="1" dirty="0">
                <a:solidFill>
                  <a:schemeClr val="bg1"/>
                </a:solidFill>
              </a:rPr>
              <a:t>g</a:t>
            </a:r>
            <a:r>
              <a:rPr lang="sv-SE" dirty="0">
                <a:solidFill>
                  <a:schemeClr val="bg1"/>
                </a:solidFill>
              </a:rPr>
              <a:t>(</a:t>
            </a:r>
            <a:r>
              <a:rPr lang="sv-SE" i="1" dirty="0">
                <a:solidFill>
                  <a:schemeClr val="bg1"/>
                </a:solidFill>
              </a:rPr>
              <a:t>x</a:t>
            </a:r>
            <a:r>
              <a:rPr lang="sv-SE" dirty="0">
                <a:solidFill>
                  <a:schemeClr val="bg1"/>
                </a:solidFill>
              </a:rPr>
              <a:t>)) = (</a:t>
            </a:r>
            <a:r>
              <a:rPr lang="sv-SE" i="1" dirty="0">
                <a:solidFill>
                  <a:schemeClr val="bg1"/>
                </a:solidFill>
              </a:rPr>
              <a:t>g</a:t>
            </a:r>
            <a:r>
              <a:rPr lang="sv-SE" dirty="0">
                <a:solidFill>
                  <a:schemeClr val="bg1"/>
                </a:solidFill>
              </a:rPr>
              <a:t>(</a:t>
            </a:r>
            <a:r>
              <a:rPr lang="sv-SE" i="1" dirty="0">
                <a:solidFill>
                  <a:schemeClr val="bg1"/>
                </a:solidFill>
              </a:rPr>
              <a:t>x</a:t>
            </a:r>
            <a:r>
              <a:rPr lang="sv-SE" dirty="0">
                <a:solidFill>
                  <a:schemeClr val="bg1"/>
                </a:solidFill>
              </a:rPr>
              <a:t>))</a:t>
            </a:r>
            <a:r>
              <a:rPr lang="sv-SE" baseline="30000" dirty="0">
                <a:solidFill>
                  <a:schemeClr val="bg1"/>
                </a:solidFill>
              </a:rPr>
              <a:t>2</a:t>
            </a:r>
            <a:r>
              <a:rPr lang="sv-SE" dirty="0">
                <a:solidFill>
                  <a:schemeClr val="bg1"/>
                </a:solidFill>
              </a:rPr>
              <a:t> = (</a:t>
            </a:r>
            <a:r>
              <a:rPr lang="sv-SE" i="1" dirty="0">
                <a:solidFill>
                  <a:schemeClr val="bg1"/>
                </a:solidFill>
              </a:rPr>
              <a:t>x</a:t>
            </a:r>
            <a:r>
              <a:rPr lang="sv-SE" dirty="0">
                <a:solidFill>
                  <a:schemeClr val="bg1"/>
                </a:solidFill>
              </a:rPr>
              <a:t> + 1)</a:t>
            </a:r>
            <a:r>
              <a:rPr lang="sv-SE" baseline="30000" dirty="0">
                <a:solidFill>
                  <a:schemeClr val="bg1"/>
                </a:solidFill>
              </a:rPr>
              <a:t>2</a:t>
            </a:r>
            <a:endParaRPr lang="sv-SE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sv-SE" dirty="0">
                <a:solidFill>
                  <a:schemeClr val="bg1"/>
                </a:solidFill>
              </a:rPr>
              <a:t>yang dituliskan dengan  </a:t>
            </a:r>
            <a:r>
              <a:rPr lang="sv-SE" i="1" dirty="0">
                <a:solidFill>
                  <a:schemeClr val="bg1"/>
                </a:solidFill>
              </a:rPr>
              <a:t>f</a:t>
            </a:r>
            <a:r>
              <a:rPr lang="sv-SE" dirty="0">
                <a:solidFill>
                  <a:schemeClr val="bg1"/>
                </a:solidFill>
              </a:rPr>
              <a:t> o </a:t>
            </a:r>
            <a:r>
              <a:rPr lang="sv-SE" i="1" dirty="0">
                <a:solidFill>
                  <a:schemeClr val="bg1"/>
                </a:solidFill>
              </a:rPr>
              <a:t>g</a:t>
            </a:r>
            <a:r>
              <a:rPr lang="sv-SE" dirty="0">
                <a:solidFill>
                  <a:schemeClr val="bg1"/>
                </a:solidFill>
              </a:rPr>
              <a:t>. Jadi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sv-SE" i="1" dirty="0">
                <a:solidFill>
                  <a:schemeClr val="bg1"/>
                </a:solidFill>
              </a:rPr>
              <a:t>		f</a:t>
            </a:r>
            <a:r>
              <a:rPr lang="sv-SE" dirty="0">
                <a:solidFill>
                  <a:schemeClr val="bg1"/>
                </a:solidFill>
              </a:rPr>
              <a:t> o </a:t>
            </a:r>
            <a:r>
              <a:rPr lang="sv-SE" i="1" dirty="0">
                <a:solidFill>
                  <a:schemeClr val="bg1"/>
                </a:solidFill>
              </a:rPr>
              <a:t>g</a:t>
            </a:r>
            <a:r>
              <a:rPr lang="sv-SE" dirty="0">
                <a:solidFill>
                  <a:schemeClr val="bg1"/>
                </a:solidFill>
              </a:rPr>
              <a:t> = </a:t>
            </a:r>
            <a:r>
              <a:rPr lang="sv-SE" i="1" dirty="0">
                <a:solidFill>
                  <a:schemeClr val="bg1"/>
                </a:solidFill>
              </a:rPr>
              <a:t>f</a:t>
            </a:r>
            <a:r>
              <a:rPr lang="sv-SE" dirty="0">
                <a:solidFill>
                  <a:schemeClr val="bg1"/>
                </a:solidFill>
              </a:rPr>
              <a:t>(</a:t>
            </a:r>
            <a:r>
              <a:rPr lang="sv-SE" i="1" dirty="0">
                <a:solidFill>
                  <a:schemeClr val="bg1"/>
                </a:solidFill>
              </a:rPr>
              <a:t>g</a:t>
            </a:r>
            <a:r>
              <a:rPr lang="sv-SE" dirty="0">
                <a:solidFill>
                  <a:schemeClr val="bg1"/>
                </a:solidFill>
              </a:rPr>
              <a:t>(</a:t>
            </a:r>
            <a:r>
              <a:rPr lang="sv-SE" i="1" dirty="0">
                <a:solidFill>
                  <a:schemeClr val="bg1"/>
                </a:solidFill>
              </a:rPr>
              <a:t>x</a:t>
            </a:r>
            <a:r>
              <a:rPr lang="sv-SE" dirty="0">
                <a:solidFill>
                  <a:schemeClr val="bg1"/>
                </a:solidFill>
              </a:rPr>
              <a:t>)) = (</a:t>
            </a:r>
            <a:r>
              <a:rPr lang="sv-SE" i="1" dirty="0">
                <a:solidFill>
                  <a:schemeClr val="bg1"/>
                </a:solidFill>
              </a:rPr>
              <a:t>g</a:t>
            </a:r>
            <a:r>
              <a:rPr lang="sv-SE" dirty="0">
                <a:solidFill>
                  <a:schemeClr val="bg1"/>
                </a:solidFill>
              </a:rPr>
              <a:t>(</a:t>
            </a:r>
            <a:r>
              <a:rPr lang="sv-SE" i="1" dirty="0">
                <a:solidFill>
                  <a:schemeClr val="bg1"/>
                </a:solidFill>
              </a:rPr>
              <a:t>x</a:t>
            </a:r>
            <a:r>
              <a:rPr lang="sv-SE" dirty="0">
                <a:solidFill>
                  <a:schemeClr val="bg1"/>
                </a:solidFill>
              </a:rPr>
              <a:t>))</a:t>
            </a:r>
            <a:r>
              <a:rPr lang="sv-SE" baseline="30000" dirty="0">
                <a:solidFill>
                  <a:schemeClr val="bg1"/>
                </a:solidFill>
              </a:rPr>
              <a:t>2</a:t>
            </a:r>
            <a:r>
              <a:rPr lang="sv-SE" dirty="0">
                <a:solidFill>
                  <a:schemeClr val="bg1"/>
                </a:solidFill>
              </a:rPr>
              <a:t> = (</a:t>
            </a:r>
            <a:r>
              <a:rPr lang="sv-SE" i="1" dirty="0">
                <a:solidFill>
                  <a:schemeClr val="bg1"/>
                </a:solidFill>
              </a:rPr>
              <a:t>x</a:t>
            </a:r>
            <a:r>
              <a:rPr lang="sv-SE" dirty="0">
                <a:solidFill>
                  <a:schemeClr val="bg1"/>
                </a:solidFill>
              </a:rPr>
              <a:t> + 1)</a:t>
            </a:r>
            <a:r>
              <a:rPr lang="sv-SE" baseline="30000" dirty="0">
                <a:solidFill>
                  <a:schemeClr val="bg1"/>
                </a:solidFill>
              </a:rPr>
              <a:t>2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409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82D0842-D7C5-4E4C-BE55-40D25B6F02EC}"/>
              </a:ext>
            </a:extLst>
          </p:cNvPr>
          <p:cNvSpPr/>
          <p:nvPr/>
        </p:nvSpPr>
        <p:spPr>
          <a:xfrm>
            <a:off x="0" y="1"/>
            <a:ext cx="9144000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EE81A9D9-7449-4B3D-8F9B-D288E27625AE}"/>
              </a:ext>
            </a:extLst>
          </p:cNvPr>
          <p:cNvSpPr txBox="1">
            <a:spLocks noChangeArrowheads="1"/>
          </p:cNvSpPr>
          <p:nvPr/>
        </p:nvSpPr>
        <p:spPr>
          <a:xfrm>
            <a:off x="384056" y="457200"/>
            <a:ext cx="8375888" cy="51816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v-SE" altLang="en-US" sz="3200" dirty="0">
                <a:solidFill>
                  <a:schemeClr val="bg1"/>
                </a:solidFill>
              </a:rPr>
              <a:t>Contoh: </a:t>
            </a:r>
            <a:r>
              <a:rPr lang="sv-SE" altLang="en-US" sz="3200" i="1" dirty="0">
                <a:solidFill>
                  <a:schemeClr val="bg1"/>
                </a:solidFill>
              </a:rPr>
              <a:t>f</a:t>
            </a:r>
            <a:r>
              <a:rPr lang="sv-SE" altLang="en-US" sz="3200" dirty="0">
                <a:solidFill>
                  <a:schemeClr val="bg1"/>
                </a:solidFill>
              </a:rPr>
              <a:t>(</a:t>
            </a:r>
            <a:r>
              <a:rPr lang="sv-SE" altLang="en-US" sz="3200" i="1" dirty="0">
                <a:solidFill>
                  <a:schemeClr val="bg1"/>
                </a:solidFill>
              </a:rPr>
              <a:t>x</a:t>
            </a:r>
            <a:r>
              <a:rPr lang="sv-SE" altLang="en-US" sz="3200" dirty="0">
                <a:solidFill>
                  <a:schemeClr val="bg1"/>
                </a:solidFill>
              </a:rPr>
              <a:t>)=</a:t>
            </a:r>
            <a:r>
              <a:rPr lang="sv-SE" altLang="en-US" sz="3200" i="1" dirty="0">
                <a:solidFill>
                  <a:schemeClr val="bg1"/>
                </a:solidFill>
              </a:rPr>
              <a:t>x</a:t>
            </a:r>
            <a:r>
              <a:rPr lang="sv-SE" altLang="en-US" sz="3200" baseline="30000" dirty="0">
                <a:solidFill>
                  <a:schemeClr val="bg1"/>
                </a:solidFill>
              </a:rPr>
              <a:t>2</a:t>
            </a:r>
            <a:r>
              <a:rPr lang="sv-SE" altLang="en-US" sz="3200" dirty="0">
                <a:solidFill>
                  <a:schemeClr val="bg1"/>
                </a:solidFill>
              </a:rPr>
              <a:t>+3 dan </a:t>
            </a:r>
            <a:r>
              <a:rPr lang="sv-SE" altLang="en-US" sz="3200" i="1" dirty="0">
                <a:solidFill>
                  <a:schemeClr val="bg1"/>
                </a:solidFill>
              </a:rPr>
              <a:t>g</a:t>
            </a:r>
            <a:r>
              <a:rPr lang="sv-SE" altLang="en-US" sz="3200" dirty="0">
                <a:solidFill>
                  <a:schemeClr val="bg1"/>
                </a:solidFill>
              </a:rPr>
              <a:t>(</a:t>
            </a:r>
            <a:r>
              <a:rPr lang="sv-SE" altLang="en-US" sz="3200" i="1" dirty="0">
                <a:solidFill>
                  <a:schemeClr val="bg1"/>
                </a:solidFill>
              </a:rPr>
              <a:t>x</a:t>
            </a:r>
            <a:r>
              <a:rPr lang="sv-SE" altLang="en-US" sz="3200" dirty="0">
                <a:solidFill>
                  <a:schemeClr val="bg1"/>
                </a:solidFill>
              </a:rPr>
              <a:t>)=√x.</a:t>
            </a:r>
            <a:br>
              <a:rPr lang="sv-SE" altLang="en-US" sz="3200" dirty="0">
                <a:solidFill>
                  <a:schemeClr val="bg1"/>
                </a:solidFill>
              </a:rPr>
            </a:br>
            <a:br>
              <a:rPr lang="sv-SE" altLang="en-US" sz="3200" dirty="0">
                <a:solidFill>
                  <a:schemeClr val="bg1"/>
                </a:solidFill>
              </a:rPr>
            </a:br>
            <a:r>
              <a:rPr lang="it-IT" altLang="en-US" sz="3200" dirty="0">
                <a:solidFill>
                  <a:schemeClr val="bg1"/>
                </a:solidFill>
              </a:rPr>
              <a:t>Dapatkan;	a).(</a:t>
            </a:r>
            <a:r>
              <a:rPr lang="it-IT" altLang="en-US" sz="3200" i="1" dirty="0">
                <a:solidFill>
                  <a:schemeClr val="bg1"/>
                </a:solidFill>
              </a:rPr>
              <a:t>f</a:t>
            </a:r>
            <a:r>
              <a:rPr lang="it-IT" altLang="en-US" sz="3200" dirty="0">
                <a:solidFill>
                  <a:schemeClr val="bg1"/>
                </a:solidFill>
              </a:rPr>
              <a:t> o </a:t>
            </a:r>
            <a:r>
              <a:rPr lang="it-IT" altLang="en-US" sz="3200" i="1" dirty="0">
                <a:solidFill>
                  <a:schemeClr val="bg1"/>
                </a:solidFill>
              </a:rPr>
              <a:t>g</a:t>
            </a:r>
            <a:r>
              <a:rPr lang="it-IT" altLang="en-US" sz="3200" dirty="0">
                <a:solidFill>
                  <a:schemeClr val="bg1"/>
                </a:solidFill>
              </a:rPr>
              <a:t>)(</a:t>
            </a:r>
            <a:r>
              <a:rPr lang="it-IT" altLang="en-US" sz="3200" i="1" dirty="0">
                <a:solidFill>
                  <a:schemeClr val="bg1"/>
                </a:solidFill>
              </a:rPr>
              <a:t>x</a:t>
            </a:r>
            <a:r>
              <a:rPr lang="it-IT" altLang="en-US" sz="3200" dirty="0">
                <a:solidFill>
                  <a:schemeClr val="bg1"/>
                </a:solidFill>
              </a:rPr>
              <a:t>)  b).</a:t>
            </a:r>
            <a:r>
              <a:rPr lang="en-US" altLang="en-US" sz="3200" dirty="0">
                <a:solidFill>
                  <a:schemeClr val="bg1"/>
                </a:solidFill>
              </a:rPr>
              <a:t>(</a:t>
            </a:r>
            <a:r>
              <a:rPr lang="en-US" altLang="en-US" sz="3200" i="1" dirty="0" err="1">
                <a:solidFill>
                  <a:schemeClr val="bg1"/>
                </a:solidFill>
              </a:rPr>
              <a:t>g</a:t>
            </a:r>
            <a:r>
              <a:rPr lang="en-US" altLang="en-US" sz="3200" dirty="0" err="1">
                <a:solidFill>
                  <a:schemeClr val="bg1"/>
                </a:solidFill>
              </a:rPr>
              <a:t>o</a:t>
            </a:r>
            <a:r>
              <a:rPr lang="en-US" altLang="en-US" sz="3200" i="1" dirty="0" err="1">
                <a:solidFill>
                  <a:schemeClr val="bg1"/>
                </a:solidFill>
              </a:rPr>
              <a:t>f</a:t>
            </a:r>
            <a:r>
              <a:rPr lang="en-US" altLang="en-US" sz="3200" dirty="0">
                <a:solidFill>
                  <a:schemeClr val="bg1"/>
                </a:solidFill>
              </a:rPr>
              <a:t>)(</a:t>
            </a:r>
            <a:r>
              <a:rPr lang="en-US" altLang="en-US" sz="3200" i="1" dirty="0">
                <a:solidFill>
                  <a:schemeClr val="bg1"/>
                </a:solidFill>
              </a:rPr>
              <a:t>x</a:t>
            </a:r>
            <a:r>
              <a:rPr lang="en-US" altLang="en-US" sz="3200" dirty="0">
                <a:solidFill>
                  <a:schemeClr val="bg1"/>
                </a:solidFill>
              </a:rPr>
              <a:t>)</a:t>
            </a:r>
            <a:br>
              <a:rPr lang="en-US" altLang="en-US" sz="3200" dirty="0">
                <a:solidFill>
                  <a:schemeClr val="bg1"/>
                </a:solidFill>
              </a:rPr>
            </a:br>
            <a:r>
              <a:rPr lang="en-US" altLang="en-US" sz="3200" dirty="0" err="1">
                <a:solidFill>
                  <a:schemeClr val="bg1"/>
                </a:solidFill>
              </a:rPr>
              <a:t>Penyelesaian</a:t>
            </a:r>
            <a:r>
              <a:rPr lang="en-US" altLang="en-US" sz="3200" dirty="0">
                <a:solidFill>
                  <a:schemeClr val="bg1"/>
                </a:solidFill>
              </a:rPr>
              <a:t> (a) : </a:t>
            </a:r>
            <a:r>
              <a:rPr lang="en-US" altLang="en-US" sz="3200" i="1" dirty="0">
                <a:solidFill>
                  <a:schemeClr val="bg1"/>
                </a:solidFill>
              </a:rPr>
              <a:t>f</a:t>
            </a:r>
            <a:r>
              <a:rPr lang="en-US" altLang="en-US" sz="3200" dirty="0">
                <a:solidFill>
                  <a:schemeClr val="bg1"/>
                </a:solidFill>
              </a:rPr>
              <a:t>(</a:t>
            </a:r>
            <a:r>
              <a:rPr lang="en-US" altLang="en-US" sz="3200" i="1" dirty="0">
                <a:solidFill>
                  <a:schemeClr val="bg1"/>
                </a:solidFill>
              </a:rPr>
              <a:t>g</a:t>
            </a:r>
            <a:r>
              <a:rPr lang="en-US" altLang="en-US" sz="3200" dirty="0">
                <a:solidFill>
                  <a:schemeClr val="bg1"/>
                </a:solidFill>
              </a:rPr>
              <a:t>(</a:t>
            </a:r>
            <a:r>
              <a:rPr lang="en-US" altLang="en-US" sz="3200" i="1" dirty="0">
                <a:solidFill>
                  <a:schemeClr val="bg1"/>
                </a:solidFill>
              </a:rPr>
              <a:t>x</a:t>
            </a:r>
            <a:r>
              <a:rPr lang="en-US" altLang="en-US" sz="3200" dirty="0">
                <a:solidFill>
                  <a:schemeClr val="bg1"/>
                </a:solidFill>
              </a:rPr>
              <a:t>)) = (</a:t>
            </a:r>
            <a:r>
              <a:rPr lang="en-US" altLang="en-US" sz="3200" i="1" dirty="0">
                <a:solidFill>
                  <a:schemeClr val="bg1"/>
                </a:solidFill>
              </a:rPr>
              <a:t>x</a:t>
            </a:r>
            <a:r>
              <a:rPr lang="en-US" altLang="en-US" sz="3200" dirty="0">
                <a:solidFill>
                  <a:schemeClr val="bg1"/>
                </a:solidFill>
              </a:rPr>
              <a:t>)</a:t>
            </a:r>
            <a:r>
              <a:rPr lang="en-US" altLang="en-US" sz="3200" baseline="30000" dirty="0">
                <a:solidFill>
                  <a:schemeClr val="bg1"/>
                </a:solidFill>
              </a:rPr>
              <a:t>2</a:t>
            </a:r>
            <a:r>
              <a:rPr lang="en-US" altLang="en-US" sz="3200" dirty="0">
                <a:solidFill>
                  <a:schemeClr val="bg1"/>
                </a:solidFill>
              </a:rPr>
              <a:t> + 3 = (√</a:t>
            </a:r>
            <a:r>
              <a:rPr lang="en-US" altLang="en-US" sz="3200" i="1" dirty="0">
                <a:solidFill>
                  <a:schemeClr val="bg1"/>
                </a:solidFill>
              </a:rPr>
              <a:t>x</a:t>
            </a:r>
            <a:r>
              <a:rPr lang="en-US" altLang="en-US" sz="3200" dirty="0">
                <a:solidFill>
                  <a:schemeClr val="bg1"/>
                </a:solidFill>
              </a:rPr>
              <a:t>)</a:t>
            </a:r>
            <a:r>
              <a:rPr lang="en-US" altLang="en-US" sz="3200" baseline="30000" dirty="0">
                <a:solidFill>
                  <a:schemeClr val="bg1"/>
                </a:solidFill>
              </a:rPr>
              <a:t>2</a:t>
            </a:r>
            <a:r>
              <a:rPr lang="en-US" altLang="en-US" sz="3200" dirty="0">
                <a:solidFill>
                  <a:schemeClr val="bg1"/>
                </a:solidFill>
              </a:rPr>
              <a:t> + 3 =</a:t>
            </a:r>
            <a:r>
              <a:rPr lang="en-US" altLang="en-US" sz="3200" i="1" dirty="0">
                <a:solidFill>
                  <a:schemeClr val="bg1"/>
                </a:solidFill>
              </a:rPr>
              <a:t>x</a:t>
            </a:r>
            <a:r>
              <a:rPr lang="en-US" altLang="en-US" sz="3200" dirty="0">
                <a:solidFill>
                  <a:schemeClr val="bg1"/>
                </a:solidFill>
              </a:rPr>
              <a:t>+3</a:t>
            </a:r>
            <a:br>
              <a:rPr lang="en-US" altLang="en-US" sz="3200" dirty="0">
                <a:solidFill>
                  <a:schemeClr val="bg1"/>
                </a:solidFill>
              </a:rPr>
            </a:br>
            <a:r>
              <a:rPr lang="en-US" altLang="en-US" sz="3200" dirty="0">
                <a:solidFill>
                  <a:schemeClr val="bg1"/>
                </a:solidFill>
              </a:rPr>
              <a:t>                         (b);</a:t>
            </a:r>
            <a:r>
              <a:rPr lang="en-US" altLang="en-US" sz="3200" i="1" dirty="0">
                <a:solidFill>
                  <a:schemeClr val="bg1"/>
                </a:solidFill>
              </a:rPr>
              <a:t>g</a:t>
            </a:r>
            <a:r>
              <a:rPr lang="en-US" altLang="en-US" sz="3200" dirty="0">
                <a:solidFill>
                  <a:schemeClr val="bg1"/>
                </a:solidFill>
              </a:rPr>
              <a:t>(</a:t>
            </a:r>
            <a:r>
              <a:rPr lang="en-US" altLang="en-US" sz="3200" i="1" dirty="0">
                <a:solidFill>
                  <a:schemeClr val="bg1"/>
                </a:solidFill>
              </a:rPr>
              <a:t>f</a:t>
            </a:r>
            <a:r>
              <a:rPr lang="en-US" altLang="en-US" sz="3200" dirty="0">
                <a:solidFill>
                  <a:schemeClr val="bg1"/>
                </a:solidFill>
              </a:rPr>
              <a:t>(</a:t>
            </a:r>
            <a:r>
              <a:rPr lang="en-US" altLang="en-US" sz="3200" i="1" dirty="0">
                <a:solidFill>
                  <a:schemeClr val="bg1"/>
                </a:solidFill>
              </a:rPr>
              <a:t>x</a:t>
            </a:r>
            <a:r>
              <a:rPr lang="en-US" altLang="en-US" sz="3200" dirty="0">
                <a:solidFill>
                  <a:schemeClr val="bg1"/>
                </a:solidFill>
              </a:rPr>
              <a:t>))=√(</a:t>
            </a:r>
            <a:r>
              <a:rPr lang="en-US" altLang="en-US" sz="3200" i="1" dirty="0">
                <a:solidFill>
                  <a:schemeClr val="bg1"/>
                </a:solidFill>
              </a:rPr>
              <a:t>x</a:t>
            </a:r>
            <a:r>
              <a:rPr lang="en-US" altLang="en-US" sz="3200" dirty="0">
                <a:solidFill>
                  <a:schemeClr val="bg1"/>
                </a:solidFill>
              </a:rPr>
              <a:t>)=√</a:t>
            </a:r>
            <a:r>
              <a:rPr lang="en-US" altLang="en-US" sz="3200" i="1" dirty="0">
                <a:solidFill>
                  <a:schemeClr val="bg1"/>
                </a:solidFill>
              </a:rPr>
              <a:t>x</a:t>
            </a:r>
            <a:r>
              <a:rPr lang="en-US" altLang="en-US" sz="3200" baseline="30000" dirty="0">
                <a:solidFill>
                  <a:schemeClr val="bg1"/>
                </a:solidFill>
              </a:rPr>
              <a:t>2</a:t>
            </a:r>
            <a:r>
              <a:rPr lang="en-US" altLang="en-US" sz="3200" dirty="0">
                <a:solidFill>
                  <a:schemeClr val="bg1"/>
                </a:solidFill>
              </a:rPr>
              <a:t>+3</a:t>
            </a:r>
            <a:br>
              <a:rPr lang="en-US" altLang="en-US" sz="3200" dirty="0">
                <a:solidFill>
                  <a:schemeClr val="bg1"/>
                </a:solidFill>
              </a:rPr>
            </a:br>
            <a:br>
              <a:rPr lang="en-US" altLang="en-US" sz="3200" dirty="0"/>
            </a:br>
            <a:br>
              <a:rPr lang="en-US" altLang="en-US" sz="3200" dirty="0"/>
            </a:br>
            <a:endParaRPr lang="en-US" altLang="en-US" sz="3200" dirty="0"/>
          </a:p>
        </p:txBody>
      </p:sp>
    </p:spTree>
    <p:extLst>
      <p:ext uri="{BB962C8B-B14F-4D97-AF65-F5344CB8AC3E}">
        <p14:creationId xmlns:p14="http://schemas.microsoft.com/office/powerpoint/2010/main" val="606840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4B59B8-4E94-4BDA-AD7B-A265912E6EEE}"/>
              </a:ext>
            </a:extLst>
          </p:cNvPr>
          <p:cNvSpPr/>
          <p:nvPr/>
        </p:nvSpPr>
        <p:spPr>
          <a:xfrm>
            <a:off x="20782" y="0"/>
            <a:ext cx="9144000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024D3888-60F9-4776-BD71-35595E97C998}"/>
              </a:ext>
            </a:extLst>
          </p:cNvPr>
          <p:cNvSpPr txBox="1">
            <a:spLocks noChangeArrowheads="1"/>
          </p:cNvSpPr>
          <p:nvPr/>
        </p:nvSpPr>
        <p:spPr>
          <a:xfrm>
            <a:off x="914400" y="76200"/>
            <a:ext cx="7696200" cy="304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200" dirty="0">
                <a:solidFill>
                  <a:schemeClr val="bg1"/>
                </a:solidFill>
              </a:rPr>
              <a:t>SATU CONTOH DALAM KALKULUS</a:t>
            </a:r>
            <a:br>
              <a:rPr lang="sv-SE" altLang="en-US" sz="3200" dirty="0">
                <a:solidFill>
                  <a:schemeClr val="bg1"/>
                </a:solidFill>
              </a:rPr>
            </a:br>
            <a:endParaRPr lang="en-US" altLang="en-US" sz="32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56CE9629-DBCA-4042-AE48-AAA812CC85A8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0782" y="762000"/>
                <a:ext cx="10058400" cy="5257800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0000"/>
                  </a:lnSpc>
                  <a:buFontTx/>
                  <a:buNone/>
                </a:pPr>
                <a:r>
                  <a:rPr lang="sv-SE" altLang="en-US" sz="2400" dirty="0">
                    <a:solidFill>
                      <a:schemeClr val="bg1"/>
                    </a:solidFill>
                  </a:rPr>
                  <a:t>Contoh : Misalkan  </a:t>
                </a:r>
                <a:r>
                  <a:rPr lang="sv-SE" altLang="en-US" sz="2400" i="1" dirty="0">
                    <a:solidFill>
                      <a:schemeClr val="bg1"/>
                    </a:solidFill>
                  </a:rPr>
                  <a:t>f</a:t>
                </a:r>
                <a:r>
                  <a:rPr lang="sv-SE" altLang="en-US" sz="2400" dirty="0">
                    <a:solidFill>
                      <a:schemeClr val="bg1"/>
                    </a:solidFill>
                  </a:rPr>
                  <a:t>(</a:t>
                </a:r>
                <a:r>
                  <a:rPr lang="sv-SE" altLang="en-US" sz="2400" i="1" dirty="0">
                    <a:solidFill>
                      <a:schemeClr val="bg1"/>
                    </a:solidFill>
                  </a:rPr>
                  <a:t>x</a:t>
                </a:r>
                <a:r>
                  <a:rPr lang="sv-SE" altLang="en-US" sz="2400" dirty="0">
                    <a:solidFill>
                      <a:schemeClr val="bg1"/>
                    </a:solidFill>
                  </a:rPr>
                  <a:t>) = </a:t>
                </a:r>
                <a:r>
                  <a:rPr lang="sv-SE" altLang="en-US" sz="2400" i="1" dirty="0">
                    <a:solidFill>
                      <a:schemeClr val="bg1"/>
                    </a:solidFill>
                  </a:rPr>
                  <a:t>x</a:t>
                </a:r>
                <a:r>
                  <a:rPr lang="sv-SE" altLang="en-US" sz="2400" i="1" baseline="30000" dirty="0">
                    <a:solidFill>
                      <a:schemeClr val="bg1"/>
                    </a:solidFill>
                  </a:rPr>
                  <a:t>2</a:t>
                </a:r>
                <a:r>
                  <a:rPr lang="sv-SE" altLang="en-US" sz="2400" dirty="0">
                    <a:solidFill>
                      <a:schemeClr val="bg1"/>
                    </a:solidFill>
                  </a:rPr>
                  <a:t> dan </a:t>
                </a:r>
                <a:r>
                  <a:rPr lang="sv-SE" altLang="en-US" sz="2400" i="1" dirty="0">
                    <a:solidFill>
                      <a:schemeClr val="bg1"/>
                    </a:solidFill>
                  </a:rPr>
                  <a:t>h</a:t>
                </a:r>
                <a:r>
                  <a:rPr lang="sv-SE" altLang="en-US" sz="2400" dirty="0">
                    <a:solidFill>
                      <a:schemeClr val="bg1"/>
                    </a:solidFill>
                  </a:rPr>
                  <a:t>  adalah sebarang bilangan riil tak nol.                                                     Dapatkan ;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v-SE" altLang="en-US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alt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</m:d>
                        <m:r>
                          <a:rPr lang="en-US" alt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alt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alt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den>
                    </m:f>
                  </m:oMath>
                </a14:m>
                <a:r>
                  <a:rPr lang="sv-SE" altLang="en-US" sz="2400" dirty="0">
                    <a:solidFill>
                      <a:schemeClr val="bg1"/>
                    </a:solidFill>
                  </a:rPr>
                  <a:t>    dan sederhanakan </a:t>
                </a:r>
                <a:endParaRPr lang="en-US" altLang="en-US" sz="2400" dirty="0">
                  <a:solidFill>
                    <a:schemeClr val="bg1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lang="en-US" altLang="en-US" sz="2400" dirty="0" err="1">
                    <a:solidFill>
                      <a:schemeClr val="bg1"/>
                    </a:solidFill>
                  </a:rPr>
                  <a:t>Penyelesaian</a:t>
                </a:r>
                <a:r>
                  <a:rPr lang="en-US" altLang="en-US" sz="2400" dirty="0">
                    <a:solidFill>
                      <a:schemeClr val="bg1"/>
                    </a:solidFill>
                  </a:rPr>
                  <a:t> :</a:t>
                </a:r>
              </a:p>
              <a:p>
                <a:pPr>
                  <a:lnSpc>
                    <a:spcPct val="90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alt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e>
                        </m:d>
                        <m:r>
                          <a:rPr lang="en-US" alt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alt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alt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den>
                    </m:f>
                  </m:oMath>
                </a14:m>
                <a:r>
                  <a:rPr lang="en-US" altLang="en-US" sz="2400" dirty="0">
                    <a:solidFill>
                      <a:schemeClr val="bg1"/>
                    </a:solidFill>
                  </a:rPr>
                  <a:t>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en-US" sz="24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en-US" sz="240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en-US" sz="2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altLang="en-US" sz="2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altLang="en-US" sz="2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d>
                          </m:e>
                          <m:sup>
                            <m:r>
                              <a:rPr lang="en-US" alt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alt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den>
                    </m:f>
                  </m:oMath>
                </a14:m>
                <a:r>
                  <a:rPr lang="en-US" altLang="en-US" sz="2400" i="1" dirty="0">
                    <a:solidFill>
                      <a:schemeClr val="bg1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en-US" sz="24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sz="24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en-US" sz="24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en-US" alt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𝑥h</m:t>
                        </m:r>
                        <m:r>
                          <a:rPr lang="en-US" alt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alt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alt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den>
                    </m:f>
                  </m:oMath>
                </a14:m>
                <a:endParaRPr lang="en-US" altLang="en-US" sz="2400" dirty="0">
                  <a:solidFill>
                    <a:schemeClr val="bg1"/>
                  </a:solidFill>
                </a:endParaRPr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altLang="en-US" sz="2400" dirty="0">
                    <a:solidFill>
                      <a:schemeClr val="bg1"/>
                    </a:solidFill>
                  </a:rPr>
                  <a:t>        	                             </a:t>
                </a:r>
                <a:r>
                  <a:rPr lang="en-US" altLang="en-US" sz="2400" i="1" dirty="0">
                    <a:solidFill>
                      <a:schemeClr val="bg1"/>
                    </a:solidFill>
                  </a:rPr>
                  <a:t>                        </a:t>
                </a:r>
                <a:endParaRPr lang="en-US" altLang="en-US" sz="2400" dirty="0">
                  <a:solidFill>
                    <a:schemeClr val="bg1"/>
                  </a:solidFill>
                </a:endParaRPr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altLang="en-US" sz="2400" dirty="0">
                    <a:solidFill>
                      <a:schemeClr val="bg1"/>
                    </a:solidFill>
                  </a:rPr>
                  <a:t>	    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𝑥h</m:t>
                        </m:r>
                        <m:r>
                          <a:rPr lang="en-US" alt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alt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den>
                    </m:f>
                  </m:oMath>
                </a14:m>
                <a:r>
                  <a:rPr lang="en-US" altLang="en-US" sz="2400" dirty="0">
                    <a:solidFill>
                      <a:schemeClr val="bg1"/>
                    </a:solidFill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d>
                          <m:dPr>
                            <m:ctrlPr>
                              <a:rPr lang="en-US" alt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alt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en-US" sz="24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</m:d>
                      </m:num>
                      <m:den>
                        <m:r>
                          <a:rPr lang="en-US" alt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den>
                    </m:f>
                  </m:oMath>
                </a14:m>
                <a:r>
                  <a:rPr lang="en-US" altLang="en-US" sz="2400" dirty="0">
                    <a:solidFill>
                      <a:schemeClr val="bg1"/>
                    </a:solidFill>
                  </a:rPr>
                  <a:t> </a:t>
                </a:r>
                <a:endParaRPr lang="sv-SE" altLang="en-US" sz="2400" dirty="0">
                  <a:solidFill>
                    <a:schemeClr val="bg1"/>
                  </a:solidFill>
                </a:endParaRPr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sv-SE" altLang="en-US" sz="2400" dirty="0">
                    <a:solidFill>
                      <a:schemeClr val="bg1"/>
                    </a:solidFill>
                  </a:rPr>
                  <a:t>	                                </a:t>
                </a:r>
                <a:r>
                  <a:rPr lang="sv-SE" altLang="en-US" sz="2400" i="1" dirty="0">
                    <a:solidFill>
                      <a:schemeClr val="bg1"/>
                    </a:solidFill>
                  </a:rPr>
                  <a:t>     </a:t>
                </a:r>
                <a:endParaRPr lang="sv-SE" altLang="en-US" sz="2400" dirty="0">
                  <a:solidFill>
                    <a:schemeClr val="bg1"/>
                  </a:solidFill>
                </a:endParaRPr>
              </a:p>
              <a:p>
                <a:pPr>
                  <a:lnSpc>
                    <a:spcPct val="90000"/>
                  </a:lnSpc>
                </a:pPr>
                <a:r>
                  <a:rPr lang="sv-SE" altLang="en-US" sz="2400" dirty="0">
                    <a:solidFill>
                      <a:schemeClr val="bg1"/>
                    </a:solidFill>
                  </a:rPr>
                  <a:t>Dengan mencoret </a:t>
                </a:r>
                <a:r>
                  <a:rPr lang="sv-SE" altLang="en-US" sz="2400" i="1" dirty="0">
                    <a:solidFill>
                      <a:schemeClr val="bg1"/>
                    </a:solidFill>
                  </a:rPr>
                  <a:t>h</a:t>
                </a:r>
                <a:r>
                  <a:rPr lang="sv-SE" altLang="en-US" sz="2400" dirty="0">
                    <a:solidFill>
                      <a:schemeClr val="bg1"/>
                    </a:solidFill>
                  </a:rPr>
                  <a:t> dan dengan memperhatikan pembatasan pada </a:t>
                </a:r>
                <a:r>
                  <a:rPr lang="sv-SE" altLang="en-US" sz="2400" i="1" dirty="0">
                    <a:solidFill>
                      <a:schemeClr val="bg1"/>
                    </a:solidFill>
                  </a:rPr>
                  <a:t>h</a:t>
                </a:r>
                <a:r>
                  <a:rPr lang="sv-SE" altLang="en-US" sz="2400" dirty="0">
                    <a:solidFill>
                      <a:schemeClr val="bg1"/>
                    </a:solidFill>
                  </a:rPr>
                  <a:t>, diperoleh</a:t>
                </a:r>
              </a:p>
              <a:p>
                <a:pPr>
                  <a:lnSpc>
                    <a:spcPct val="90000"/>
                  </a:lnSpc>
                </a:pPr>
                <a:r>
                  <a:rPr lang="sv-SE" altLang="en-US" sz="2400" dirty="0">
                    <a:solidFill>
                      <a:schemeClr val="bg1"/>
                    </a:solidFill>
                  </a:rPr>
                  <a:t>	</a:t>
                </a:r>
                <a:r>
                  <a:rPr lang="sv-SE" altLang="en-US" sz="2400" i="1" dirty="0">
                    <a:solidFill>
                      <a:schemeClr val="bg1"/>
                    </a:solidFill>
                  </a:rPr>
                  <a:t>f</a:t>
                </a:r>
                <a:r>
                  <a:rPr lang="sv-SE" altLang="en-US" sz="2400" dirty="0">
                    <a:solidFill>
                      <a:schemeClr val="bg1"/>
                    </a:solidFill>
                  </a:rPr>
                  <a:t>(</a:t>
                </a:r>
                <a:r>
                  <a:rPr lang="sv-SE" altLang="en-US" sz="2400" i="1" dirty="0">
                    <a:solidFill>
                      <a:schemeClr val="bg1"/>
                    </a:solidFill>
                  </a:rPr>
                  <a:t>x</a:t>
                </a:r>
                <a:r>
                  <a:rPr lang="sv-SE" altLang="en-US" sz="2400" dirty="0">
                    <a:solidFill>
                      <a:schemeClr val="bg1"/>
                    </a:solidFill>
                  </a:rPr>
                  <a:t> + </a:t>
                </a:r>
                <a:r>
                  <a:rPr lang="sv-SE" altLang="en-US" sz="2400" i="1" dirty="0">
                    <a:solidFill>
                      <a:schemeClr val="bg1"/>
                    </a:solidFill>
                  </a:rPr>
                  <a:t>h</a:t>
                </a:r>
                <a:r>
                  <a:rPr lang="sv-SE" altLang="en-US" sz="2400" dirty="0">
                    <a:solidFill>
                      <a:schemeClr val="bg1"/>
                    </a:solidFill>
                  </a:rPr>
                  <a:t>) – </a:t>
                </a:r>
                <a:r>
                  <a:rPr lang="sv-SE" altLang="en-US" sz="2400" i="1" dirty="0">
                    <a:solidFill>
                      <a:schemeClr val="bg1"/>
                    </a:solidFill>
                  </a:rPr>
                  <a:t>f</a:t>
                </a:r>
                <a:r>
                  <a:rPr lang="sv-SE" altLang="en-US" sz="2400" dirty="0">
                    <a:solidFill>
                      <a:schemeClr val="bg1"/>
                    </a:solidFill>
                  </a:rPr>
                  <a:t>(</a:t>
                </a:r>
                <a:r>
                  <a:rPr lang="sv-SE" altLang="en-US" sz="2400" i="1" dirty="0">
                    <a:solidFill>
                      <a:schemeClr val="bg1"/>
                    </a:solidFill>
                  </a:rPr>
                  <a:t>x</a:t>
                </a:r>
                <a:r>
                  <a:rPr lang="sv-SE" altLang="en-US" sz="2400" dirty="0">
                    <a:solidFill>
                      <a:schemeClr val="bg1"/>
                    </a:solidFill>
                  </a:rPr>
                  <a:t>)  =  2</a:t>
                </a:r>
                <a:r>
                  <a:rPr lang="sv-SE" altLang="en-US" sz="2400" i="1" dirty="0">
                    <a:solidFill>
                      <a:schemeClr val="bg1"/>
                    </a:solidFill>
                  </a:rPr>
                  <a:t>x</a:t>
                </a:r>
                <a:r>
                  <a:rPr lang="sv-SE" altLang="en-US" sz="2400" dirty="0">
                    <a:solidFill>
                      <a:schemeClr val="bg1"/>
                    </a:solidFill>
                  </a:rPr>
                  <a:t> + </a:t>
                </a:r>
                <a:r>
                  <a:rPr lang="sv-SE" altLang="en-US" sz="2400" i="1" dirty="0">
                    <a:solidFill>
                      <a:schemeClr val="bg1"/>
                    </a:solidFill>
                  </a:rPr>
                  <a:t>h</a:t>
                </a:r>
                <a:r>
                  <a:rPr lang="sv-SE" altLang="en-US" sz="2400" dirty="0">
                    <a:solidFill>
                      <a:schemeClr val="bg1"/>
                    </a:solidFill>
                  </a:rPr>
                  <a:t>,  </a:t>
                </a:r>
                <a:r>
                  <a:rPr lang="sv-SE" altLang="en-US" sz="2400" i="1" dirty="0">
                    <a:solidFill>
                      <a:schemeClr val="bg1"/>
                    </a:solidFill>
                  </a:rPr>
                  <a:t>h</a:t>
                </a:r>
                <a:r>
                  <a:rPr lang="sv-SE" altLang="en-US" sz="2400" dirty="0">
                    <a:solidFill>
                      <a:schemeClr val="bg1"/>
                    </a:solidFill>
                  </a:rPr>
                  <a:t> ≠ 0</a:t>
                </a:r>
                <a:endParaRPr lang="en-US" altLang="en-US" sz="2400" dirty="0"/>
              </a:p>
            </p:txBody>
          </p:sp>
        </mc:Choice>
        <mc:Fallback xmlns="">
          <p:sp>
            <p:nvSpPr>
              <p:cNvPr id="11" name="Rectangle 3">
                <a:extLst>
                  <a:ext uri="{FF2B5EF4-FFF2-40B4-BE49-F238E27FC236}">
                    <a16:creationId xmlns:a16="http://schemas.microsoft.com/office/drawing/2014/main" id="{56CE9629-DBCA-4042-AE48-AAA812CC85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82" y="762000"/>
                <a:ext cx="10058400" cy="5257800"/>
              </a:xfrm>
              <a:prstGeom prst="rect">
                <a:avLst/>
              </a:prstGeom>
              <a:blipFill>
                <a:blip r:embed="rId4"/>
                <a:stretch>
                  <a:fillRect l="-909" t="-1622" r="-33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2203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381AB8-D61D-482C-88AA-FA55CFEC1D1A}"/>
              </a:ext>
            </a:extLst>
          </p:cNvPr>
          <p:cNvSpPr/>
          <p:nvPr/>
        </p:nvSpPr>
        <p:spPr>
          <a:xfrm>
            <a:off x="0" y="0"/>
            <a:ext cx="9164782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A28E8A78-CCA5-4420-8E56-D33F7D87E6FB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0"/>
            <a:ext cx="8229600" cy="9144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altLang="en-US" dirty="0">
                <a:solidFill>
                  <a:schemeClr val="bg1"/>
                </a:solidFill>
              </a:rPr>
              <a:t>KLASIFIKASI FUNGSI</a:t>
            </a:r>
            <a:endParaRPr lang="en-US" altLang="en-US" dirty="0">
              <a:solidFill>
                <a:schemeClr val="bg1"/>
              </a:solidFill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6983FAF9-7E2D-4E23-9377-8B4BCCAEDA2D}"/>
              </a:ext>
            </a:extLst>
          </p:cNvPr>
          <p:cNvSpPr txBox="1">
            <a:spLocks noChangeArrowheads="1"/>
          </p:cNvSpPr>
          <p:nvPr/>
        </p:nvSpPr>
        <p:spPr>
          <a:xfrm>
            <a:off x="20782" y="742122"/>
            <a:ext cx="9144000" cy="5943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altLang="en-US" sz="2400" dirty="0">
                <a:solidFill>
                  <a:schemeClr val="bg1"/>
                </a:solidFill>
              </a:rPr>
              <a:t>Fungsi yang paling sederhana  disebut </a:t>
            </a:r>
            <a:r>
              <a:rPr lang="sv-SE" altLang="en-US" sz="2400" i="1" dirty="0">
                <a:solidFill>
                  <a:schemeClr val="bg1"/>
                </a:solidFill>
              </a:rPr>
              <a:t>fungsi konstan</a:t>
            </a:r>
            <a:r>
              <a:rPr lang="sv-SE" altLang="en-US" sz="2400" dirty="0">
                <a:solidFill>
                  <a:schemeClr val="bg1"/>
                </a:solidFill>
              </a:rPr>
              <a:t>. Contohnya</a:t>
            </a:r>
            <a:r>
              <a:rPr lang="sv-SE" altLang="en-US" sz="2400" i="1" dirty="0">
                <a:solidFill>
                  <a:schemeClr val="bg1"/>
                </a:solidFill>
              </a:rPr>
              <a:t> ; f</a:t>
            </a:r>
            <a:r>
              <a:rPr lang="sv-SE" altLang="en-US" sz="2400" dirty="0">
                <a:solidFill>
                  <a:schemeClr val="bg1"/>
                </a:solidFill>
              </a:rPr>
              <a:t>(</a:t>
            </a:r>
            <a:r>
              <a:rPr lang="sv-SE" altLang="en-US" sz="2400" i="1" dirty="0">
                <a:solidFill>
                  <a:schemeClr val="bg1"/>
                </a:solidFill>
              </a:rPr>
              <a:t>x</a:t>
            </a:r>
            <a:r>
              <a:rPr lang="sv-SE" altLang="en-US" sz="2400" dirty="0">
                <a:solidFill>
                  <a:schemeClr val="bg1"/>
                </a:solidFill>
              </a:rPr>
              <a:t>) = 3 maka</a:t>
            </a:r>
          </a:p>
          <a:p>
            <a:r>
              <a:rPr lang="sv-SE" altLang="en-US" sz="2400" i="1" dirty="0">
                <a:solidFill>
                  <a:schemeClr val="bg1"/>
                </a:solidFill>
              </a:rPr>
              <a:t>f</a:t>
            </a:r>
            <a:r>
              <a:rPr lang="sv-SE" altLang="en-US" sz="2400" dirty="0">
                <a:solidFill>
                  <a:schemeClr val="bg1"/>
                </a:solidFill>
              </a:rPr>
              <a:t>(-1) = 3,   </a:t>
            </a:r>
            <a:r>
              <a:rPr lang="sv-SE" altLang="en-US" sz="2400" i="1" dirty="0">
                <a:solidFill>
                  <a:schemeClr val="bg1"/>
                </a:solidFill>
              </a:rPr>
              <a:t>f</a:t>
            </a:r>
            <a:r>
              <a:rPr lang="sv-SE" altLang="en-US" sz="2400" dirty="0">
                <a:solidFill>
                  <a:schemeClr val="bg1"/>
                </a:solidFill>
              </a:rPr>
              <a:t>(0) = 3,   </a:t>
            </a:r>
            <a:r>
              <a:rPr lang="sv-SE" altLang="en-US" sz="2400" i="1" dirty="0">
                <a:solidFill>
                  <a:schemeClr val="bg1"/>
                </a:solidFill>
              </a:rPr>
              <a:t>f</a:t>
            </a:r>
            <a:r>
              <a:rPr lang="sv-SE" altLang="en-US" sz="2400" dirty="0">
                <a:solidFill>
                  <a:schemeClr val="bg1"/>
                </a:solidFill>
              </a:rPr>
              <a:t>(√2) = 3,   </a:t>
            </a:r>
            <a:r>
              <a:rPr lang="sv-SE" altLang="en-US" sz="2400" i="1" dirty="0">
                <a:solidFill>
                  <a:schemeClr val="bg1"/>
                </a:solidFill>
              </a:rPr>
              <a:t>f</a:t>
            </a:r>
            <a:r>
              <a:rPr lang="sv-SE" altLang="en-US" sz="2400" dirty="0">
                <a:solidFill>
                  <a:schemeClr val="bg1"/>
                </a:solidFill>
              </a:rPr>
              <a:t>(9) = 3</a:t>
            </a:r>
          </a:p>
          <a:p>
            <a:endParaRPr lang="sv-SE" altLang="en-US" sz="2400" dirty="0">
              <a:solidFill>
                <a:schemeClr val="bg1"/>
              </a:solidFill>
            </a:endParaRPr>
          </a:p>
          <a:p>
            <a:r>
              <a:rPr lang="sv-SE" altLang="en-US" sz="2400" dirty="0">
                <a:solidFill>
                  <a:schemeClr val="bg1"/>
                </a:solidFill>
              </a:rPr>
              <a:t>Fungsi dengan bentuk </a:t>
            </a:r>
            <a:r>
              <a:rPr lang="sv-SE" altLang="en-US" sz="2400" i="1" dirty="0">
                <a:solidFill>
                  <a:schemeClr val="bg1"/>
                </a:solidFill>
              </a:rPr>
              <a:t>cx</a:t>
            </a:r>
            <a:r>
              <a:rPr lang="sv-SE" altLang="en-US" sz="2400" baseline="30000" dirty="0">
                <a:solidFill>
                  <a:schemeClr val="bg1"/>
                </a:solidFill>
              </a:rPr>
              <a:t>n</a:t>
            </a:r>
            <a:r>
              <a:rPr lang="sv-SE" altLang="en-US" sz="2400" dirty="0">
                <a:solidFill>
                  <a:schemeClr val="bg1"/>
                </a:solidFill>
              </a:rPr>
              <a:t>, dimana </a:t>
            </a:r>
            <a:r>
              <a:rPr lang="sv-SE" altLang="en-US" sz="2400" i="1" dirty="0">
                <a:solidFill>
                  <a:schemeClr val="bg1"/>
                </a:solidFill>
              </a:rPr>
              <a:t>c</a:t>
            </a:r>
            <a:r>
              <a:rPr lang="sv-SE" altLang="en-US" sz="2400" dirty="0">
                <a:solidFill>
                  <a:schemeClr val="bg1"/>
                </a:solidFill>
              </a:rPr>
              <a:t> adalah suatu konstanta dan </a:t>
            </a:r>
            <a:r>
              <a:rPr lang="sv-SE" altLang="en-US" sz="2400" i="1" dirty="0">
                <a:solidFill>
                  <a:schemeClr val="bg1"/>
                </a:solidFill>
              </a:rPr>
              <a:t>n</a:t>
            </a:r>
            <a:r>
              <a:rPr lang="sv-SE" altLang="en-US" sz="2400" dirty="0">
                <a:solidFill>
                  <a:schemeClr val="bg1"/>
                </a:solidFill>
              </a:rPr>
              <a:t> adalah bilangan bulat tak negatif, disebut </a:t>
            </a:r>
            <a:r>
              <a:rPr lang="sv-SE" altLang="en-US" sz="2400" i="1" dirty="0">
                <a:solidFill>
                  <a:schemeClr val="bg1"/>
                </a:solidFill>
              </a:rPr>
              <a:t>monomial dalam x</a:t>
            </a:r>
            <a:r>
              <a:rPr lang="sv-SE" altLang="en-US" sz="2400" dirty="0">
                <a:solidFill>
                  <a:schemeClr val="bg1"/>
                </a:solidFill>
              </a:rPr>
              <a:t>.  </a:t>
            </a:r>
          </a:p>
          <a:p>
            <a:endParaRPr lang="sv-SE" altLang="en-US" sz="2400" dirty="0">
              <a:solidFill>
                <a:schemeClr val="bg1"/>
              </a:solidFill>
            </a:endParaRPr>
          </a:p>
          <a:p>
            <a:r>
              <a:rPr lang="sv-SE" altLang="en-US" sz="2400" b="1" dirty="0">
                <a:solidFill>
                  <a:schemeClr val="bg1"/>
                </a:solidFill>
              </a:rPr>
              <a:t>contoh</a:t>
            </a:r>
            <a:r>
              <a:rPr lang="sv-SE" altLang="en-US" sz="2400" dirty="0">
                <a:solidFill>
                  <a:schemeClr val="bg1"/>
                </a:solidFill>
              </a:rPr>
              <a:t> 2</a:t>
            </a:r>
            <a:r>
              <a:rPr lang="sv-SE" altLang="en-US" sz="2400" i="1" dirty="0">
                <a:solidFill>
                  <a:schemeClr val="bg1"/>
                </a:solidFill>
              </a:rPr>
              <a:t>x</a:t>
            </a:r>
            <a:r>
              <a:rPr lang="sv-SE" altLang="en-US" sz="2400" baseline="30000" dirty="0">
                <a:solidFill>
                  <a:schemeClr val="bg1"/>
                </a:solidFill>
              </a:rPr>
              <a:t>3</a:t>
            </a:r>
            <a:r>
              <a:rPr lang="sv-SE" altLang="en-US" sz="2400" dirty="0">
                <a:solidFill>
                  <a:schemeClr val="bg1"/>
                </a:solidFill>
              </a:rPr>
              <a:t>,   </a:t>
            </a:r>
            <a:r>
              <a:rPr lang="en-US" altLang="en-US" sz="2400" i="1" dirty="0">
                <a:solidFill>
                  <a:schemeClr val="bg1"/>
                </a:solidFill>
              </a:rPr>
              <a:t>π</a:t>
            </a:r>
            <a:r>
              <a:rPr lang="sv-SE" altLang="en-US" sz="2400" i="1" dirty="0">
                <a:solidFill>
                  <a:schemeClr val="bg1"/>
                </a:solidFill>
              </a:rPr>
              <a:t>x</a:t>
            </a:r>
            <a:r>
              <a:rPr lang="sv-SE" altLang="en-US" sz="2400" baseline="30000" dirty="0">
                <a:solidFill>
                  <a:schemeClr val="bg1"/>
                </a:solidFill>
              </a:rPr>
              <a:t>7</a:t>
            </a:r>
            <a:r>
              <a:rPr lang="sv-SE" altLang="en-US" sz="2400" dirty="0">
                <a:solidFill>
                  <a:schemeClr val="bg1"/>
                </a:solidFill>
              </a:rPr>
              <a:t>,   4</a:t>
            </a:r>
            <a:r>
              <a:rPr lang="sv-SE" altLang="en-US" sz="2400" i="1" dirty="0">
                <a:solidFill>
                  <a:schemeClr val="bg1"/>
                </a:solidFill>
              </a:rPr>
              <a:t>x</a:t>
            </a:r>
            <a:r>
              <a:rPr lang="sv-SE" altLang="en-US" sz="2400" baseline="30000" dirty="0">
                <a:solidFill>
                  <a:schemeClr val="bg1"/>
                </a:solidFill>
              </a:rPr>
              <a:t>0</a:t>
            </a:r>
            <a:r>
              <a:rPr lang="sv-SE" altLang="en-US" sz="2400" dirty="0">
                <a:solidFill>
                  <a:schemeClr val="bg1"/>
                </a:solidFill>
              </a:rPr>
              <a:t>(= 4),   -6</a:t>
            </a:r>
            <a:r>
              <a:rPr lang="sv-SE" altLang="en-US" sz="2400" i="1" dirty="0">
                <a:solidFill>
                  <a:schemeClr val="bg1"/>
                </a:solidFill>
              </a:rPr>
              <a:t>x</a:t>
            </a:r>
            <a:r>
              <a:rPr lang="sv-SE" altLang="en-US" sz="2400" dirty="0">
                <a:solidFill>
                  <a:schemeClr val="bg1"/>
                </a:solidFill>
              </a:rPr>
              <a:t>,   </a:t>
            </a:r>
            <a:r>
              <a:rPr lang="sv-SE" altLang="en-US" sz="2400" i="1" dirty="0">
                <a:solidFill>
                  <a:schemeClr val="bg1"/>
                </a:solidFill>
              </a:rPr>
              <a:t>x</a:t>
            </a:r>
            <a:r>
              <a:rPr lang="sv-SE" altLang="en-US" sz="2400" dirty="0">
                <a:solidFill>
                  <a:schemeClr val="bg1"/>
                </a:solidFill>
              </a:rPr>
              <a:t>17</a:t>
            </a:r>
          </a:p>
          <a:p>
            <a:r>
              <a:rPr lang="sv-SE" altLang="en-US" sz="2400" dirty="0">
                <a:solidFill>
                  <a:schemeClr val="bg1"/>
                </a:solidFill>
              </a:rPr>
              <a:t>Fungsi-fungsi 4</a:t>
            </a:r>
            <a:r>
              <a:rPr lang="sv-SE" altLang="en-US" sz="2400" i="1" dirty="0">
                <a:solidFill>
                  <a:schemeClr val="bg1"/>
                </a:solidFill>
              </a:rPr>
              <a:t>x</a:t>
            </a:r>
            <a:r>
              <a:rPr lang="sv-SE" altLang="en-US" sz="2400" baseline="30000" dirty="0">
                <a:solidFill>
                  <a:schemeClr val="bg1"/>
                </a:solidFill>
              </a:rPr>
              <a:t>1/2</a:t>
            </a:r>
            <a:r>
              <a:rPr lang="sv-SE" altLang="en-US" sz="2400" dirty="0">
                <a:solidFill>
                  <a:schemeClr val="bg1"/>
                </a:solidFill>
              </a:rPr>
              <a:t> dan </a:t>
            </a:r>
            <a:r>
              <a:rPr lang="sv-SE" altLang="en-US" sz="2400" i="1" dirty="0">
                <a:solidFill>
                  <a:schemeClr val="bg1"/>
                </a:solidFill>
              </a:rPr>
              <a:t>x</a:t>
            </a:r>
            <a:r>
              <a:rPr lang="sv-SE" altLang="en-US" sz="2400" baseline="30000" dirty="0">
                <a:solidFill>
                  <a:schemeClr val="bg1"/>
                </a:solidFill>
              </a:rPr>
              <a:t>-3</a:t>
            </a:r>
            <a:r>
              <a:rPr lang="sv-SE" altLang="en-US" sz="2400" dirty="0">
                <a:solidFill>
                  <a:schemeClr val="bg1"/>
                </a:solidFill>
              </a:rPr>
              <a:t> </a:t>
            </a:r>
            <a:r>
              <a:rPr lang="sv-SE" altLang="en-US" sz="2400" i="1" dirty="0">
                <a:solidFill>
                  <a:schemeClr val="bg1"/>
                </a:solidFill>
              </a:rPr>
              <a:t>bukan </a:t>
            </a:r>
            <a:r>
              <a:rPr lang="sv-SE" altLang="en-US" sz="2400" dirty="0">
                <a:solidFill>
                  <a:schemeClr val="bg1"/>
                </a:solidFill>
              </a:rPr>
              <a:t>monomial sebab pangkat dari </a:t>
            </a:r>
            <a:r>
              <a:rPr lang="sv-SE" altLang="en-US" sz="2400" i="1" dirty="0">
                <a:solidFill>
                  <a:schemeClr val="bg1"/>
                </a:solidFill>
              </a:rPr>
              <a:t>x</a:t>
            </a:r>
            <a:r>
              <a:rPr lang="sv-SE" altLang="en-US" sz="2400" dirty="0">
                <a:solidFill>
                  <a:schemeClr val="bg1"/>
                </a:solidFill>
              </a:rPr>
              <a:t> bukan bilangan bulat tak negatip. </a:t>
            </a:r>
            <a:endParaRPr lang="en-US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096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5C753FB-3DB0-46BE-894C-A1793512C249}"/>
              </a:ext>
            </a:extLst>
          </p:cNvPr>
          <p:cNvSpPr/>
          <p:nvPr/>
        </p:nvSpPr>
        <p:spPr>
          <a:xfrm>
            <a:off x="0" y="0"/>
            <a:ext cx="9144000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543757-DBE9-44A9-9A76-A15F11EBDB12}"/>
              </a:ext>
            </a:extLst>
          </p:cNvPr>
          <p:cNvSpPr txBox="1"/>
          <p:nvPr/>
        </p:nvSpPr>
        <p:spPr>
          <a:xfrm flipH="1">
            <a:off x="2590800" y="0"/>
            <a:ext cx="45262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err="1">
                <a:solidFill>
                  <a:schemeClr val="bg1"/>
                </a:solidFill>
              </a:rPr>
              <a:t>Fungsi</a:t>
            </a:r>
            <a:r>
              <a:rPr lang="en-US" sz="3600" b="1" i="1" dirty="0">
                <a:solidFill>
                  <a:schemeClr val="bg1"/>
                </a:solidFill>
              </a:rPr>
              <a:t> </a:t>
            </a:r>
            <a:r>
              <a:rPr lang="en-US" sz="3600" b="1" i="1" dirty="0" err="1">
                <a:solidFill>
                  <a:schemeClr val="bg1"/>
                </a:solidFill>
              </a:rPr>
              <a:t>Trigonometri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br>
              <a:rPr lang="en-US" dirty="0"/>
            </a:b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82AC3A5-571A-4D75-96DC-D008848C8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1143000"/>
            <a:ext cx="2790825" cy="26574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5258F76-344A-470B-9C12-62EBF7EFEF58}"/>
              </a:ext>
            </a:extLst>
          </p:cNvPr>
          <p:cNvSpPr txBox="1"/>
          <p:nvPr/>
        </p:nvSpPr>
        <p:spPr>
          <a:xfrm flipH="1">
            <a:off x="228599" y="1066800"/>
            <a:ext cx="5638801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chemeClr val="bg1"/>
                </a:solidFill>
                <a:latin typeface="Arial" panose="020B0604020202090204" pitchFamily="34" charset="0"/>
              </a:rPr>
              <a:t>Perhatikan</a:t>
            </a:r>
            <a:r>
              <a:rPr lang="en-US" sz="2000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90204" pitchFamily="34" charset="0"/>
              </a:rPr>
              <a:t>gambar</a:t>
            </a:r>
            <a:r>
              <a:rPr lang="en-US" sz="2000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90204" pitchFamily="34" charset="0"/>
              </a:rPr>
              <a:t>lingkaran</a:t>
            </a:r>
            <a:r>
              <a:rPr lang="en-US" sz="2000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90204" pitchFamily="34" charset="0"/>
              </a:rPr>
              <a:t>berjari-jari</a:t>
            </a:r>
            <a:r>
              <a:rPr lang="en-US" sz="2000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90204" pitchFamily="34" charset="0"/>
              </a:rPr>
              <a:t>satu</a:t>
            </a:r>
            <a:r>
              <a:rPr lang="en-US" sz="2000" dirty="0">
                <a:solidFill>
                  <a:schemeClr val="bg1"/>
                </a:solidFill>
                <a:latin typeface="Arial" panose="020B0604020202090204" pitchFamily="34" charset="0"/>
              </a:rPr>
              <a:t>. </a:t>
            </a:r>
          </a:p>
          <a:p>
            <a:r>
              <a:rPr lang="en-US" sz="2000" dirty="0" err="1">
                <a:solidFill>
                  <a:schemeClr val="bg1"/>
                </a:solidFill>
                <a:latin typeface="Arial" panose="020B0604020202090204" pitchFamily="34" charset="0"/>
              </a:rPr>
              <a:t>Posisi</a:t>
            </a:r>
            <a:r>
              <a:rPr lang="en-US" sz="2000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90204" pitchFamily="34" charset="0"/>
              </a:rPr>
              <a:t>titi</a:t>
            </a:r>
            <a:r>
              <a:rPr lang="en-US" sz="2000" dirty="0">
                <a:solidFill>
                  <a:schemeClr val="bg1"/>
                </a:solidFill>
                <a:latin typeface="Arial" panose="020B0604020202090204" pitchFamily="34" charset="0"/>
              </a:rPr>
              <a:t> P=(</a:t>
            </a:r>
            <a:r>
              <a:rPr lang="en-US" sz="2000" i="1" dirty="0">
                <a:solidFill>
                  <a:schemeClr val="bg1"/>
                </a:solidFill>
                <a:latin typeface="Arial" panose="020B0604020202090204" pitchFamily="34" charset="0"/>
              </a:rPr>
              <a:t>x, y).</a:t>
            </a:r>
            <a:r>
              <a:rPr lang="en-US" sz="2000" dirty="0" err="1">
                <a:solidFill>
                  <a:schemeClr val="bg1"/>
                </a:solidFill>
                <a:latin typeface="Arial" panose="020B0604020202090204" pitchFamily="34" charset="0"/>
              </a:rPr>
              <a:t>sudut</a:t>
            </a:r>
            <a:r>
              <a:rPr lang="en-US" sz="2000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sz="2000" i="1" dirty="0">
                <a:solidFill>
                  <a:schemeClr val="bg1"/>
                </a:solidFill>
                <a:latin typeface="Arial" panose="020B0604020202090204" pitchFamily="34" charset="0"/>
              </a:rPr>
              <a:t>t-</a:t>
            </a:r>
            <a:r>
              <a:rPr lang="en-US" sz="2000" i="1" dirty="0" err="1">
                <a:solidFill>
                  <a:schemeClr val="bg1"/>
                </a:solidFill>
                <a:latin typeface="Arial" panose="020B0604020202090204" pitchFamily="34" charset="0"/>
              </a:rPr>
              <a:t>positif</a:t>
            </a:r>
            <a:r>
              <a:rPr lang="en-US" sz="2000" i="1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sz="2000" i="1" dirty="0" err="1">
                <a:solidFill>
                  <a:schemeClr val="bg1"/>
                </a:solidFill>
                <a:latin typeface="Arial" panose="020B0604020202090204" pitchFamily="34" charset="0"/>
              </a:rPr>
              <a:t>dihitung</a:t>
            </a:r>
            <a:br>
              <a:rPr lang="en-US" sz="2000" i="1" dirty="0">
                <a:solidFill>
                  <a:schemeClr val="bg1"/>
                </a:solidFill>
                <a:latin typeface="Arial" panose="020B0604020202090204" pitchFamily="34" charset="0"/>
              </a:rPr>
            </a:br>
            <a:r>
              <a:rPr lang="en-US" sz="2000" i="1" dirty="0" err="1">
                <a:solidFill>
                  <a:schemeClr val="bg1"/>
                </a:solidFill>
                <a:latin typeface="Arial" panose="020B0604020202090204" pitchFamily="34" charset="0"/>
              </a:rPr>
              <a:t>berdasarkan</a:t>
            </a:r>
            <a:r>
              <a:rPr lang="en-US" sz="2000" i="1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sz="2000" i="1" dirty="0" err="1">
                <a:solidFill>
                  <a:schemeClr val="bg1"/>
                </a:solidFill>
                <a:latin typeface="Arial" panose="020B0604020202090204" pitchFamily="34" charset="0"/>
              </a:rPr>
              <a:t>arah</a:t>
            </a:r>
            <a:r>
              <a:rPr lang="en-US" sz="2000" i="1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Arial" panose="020B0604020202090204" pitchFamily="34" charset="0"/>
              </a:rPr>
              <a:t>yang </a:t>
            </a:r>
            <a:r>
              <a:rPr lang="en-US" sz="2000" dirty="0" err="1">
                <a:solidFill>
                  <a:schemeClr val="bg1"/>
                </a:solidFill>
                <a:latin typeface="Arial" panose="020B0604020202090204" pitchFamily="34" charset="0"/>
              </a:rPr>
              <a:t>berlawanan</a:t>
            </a:r>
            <a:r>
              <a:rPr lang="en-US" sz="2000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90204" pitchFamily="34" charset="0"/>
              </a:rPr>
              <a:t>jarum</a:t>
            </a:r>
            <a:r>
              <a:rPr lang="en-US" sz="2000" dirty="0">
                <a:solidFill>
                  <a:schemeClr val="bg1"/>
                </a:solidFill>
                <a:latin typeface="Arial" panose="020B0604020202090204" pitchFamily="34" charset="0"/>
              </a:rPr>
              <a:t> jam </a:t>
            </a:r>
            <a:r>
              <a:rPr lang="en-US" sz="2000" dirty="0" err="1">
                <a:solidFill>
                  <a:schemeClr val="bg1"/>
                </a:solidFill>
                <a:latin typeface="Arial" panose="020B0604020202090204" pitchFamily="34" charset="0"/>
              </a:rPr>
              <a:t>dengan</a:t>
            </a:r>
            <a:br>
              <a:rPr lang="en-US" sz="2000" dirty="0">
                <a:solidFill>
                  <a:schemeClr val="bg1"/>
                </a:solidFill>
                <a:latin typeface="Arial" panose="020B0604020202090204" pitchFamily="34" charset="0"/>
              </a:rPr>
            </a:br>
            <a:r>
              <a:rPr lang="en-US" sz="2000" dirty="0" err="1">
                <a:solidFill>
                  <a:schemeClr val="bg1"/>
                </a:solidFill>
                <a:latin typeface="Arial" panose="020B0604020202090204" pitchFamily="34" charset="0"/>
              </a:rPr>
              <a:t>satuan</a:t>
            </a:r>
            <a:r>
              <a:rPr lang="en-US" sz="2000" dirty="0">
                <a:solidFill>
                  <a:schemeClr val="bg1"/>
                </a:solidFill>
                <a:latin typeface="Arial" panose="020B0604020202090204" pitchFamily="34" charset="0"/>
              </a:rPr>
              <a:t> radian. 1° = 1/180</a:t>
            </a:r>
            <a:r>
              <a:rPr lang="el-GR" sz="2000" i="1" dirty="0">
                <a:solidFill>
                  <a:schemeClr val="bg1"/>
                </a:solidFill>
                <a:latin typeface="Arial" panose="020B0604020202090204" pitchFamily="34" charset="0"/>
              </a:rPr>
              <a:t>π </a:t>
            </a:r>
            <a:r>
              <a:rPr lang="en-US" sz="2000" i="1" dirty="0">
                <a:solidFill>
                  <a:schemeClr val="bg1"/>
                </a:solidFill>
                <a:latin typeface="Arial" panose="020B0604020202090204" pitchFamily="34" charset="0"/>
              </a:rPr>
              <a:t>rad.</a:t>
            </a:r>
            <a:br>
              <a:rPr lang="en-US" sz="2000" i="1" dirty="0">
                <a:solidFill>
                  <a:schemeClr val="bg1"/>
                </a:solidFill>
                <a:latin typeface="Arial" panose="020B0604020202090204" pitchFamily="34" charset="0"/>
              </a:rPr>
            </a:br>
            <a:r>
              <a:rPr lang="en-US" sz="2000" i="1" dirty="0">
                <a:solidFill>
                  <a:schemeClr val="bg1"/>
                </a:solidFill>
                <a:latin typeface="Arial" panose="020B0604020202090204" pitchFamily="34" charset="0"/>
              </a:rPr>
              <a:t>f(t) = sin t = y dan g(t) = cos t = x.</a:t>
            </a:r>
            <a:br>
              <a:rPr lang="en-US" sz="2000" i="1" dirty="0">
                <a:solidFill>
                  <a:schemeClr val="bg1"/>
                </a:solidFill>
                <a:latin typeface="Arial" panose="020B0604020202090204" pitchFamily="34" charset="0"/>
              </a:rPr>
            </a:br>
            <a:r>
              <a:rPr lang="en-US" sz="2000" dirty="0" err="1">
                <a:solidFill>
                  <a:schemeClr val="bg1"/>
                </a:solidFill>
                <a:latin typeface="Arial" panose="020B0604020202090204" pitchFamily="34" charset="0"/>
              </a:rPr>
              <a:t>Sudut</a:t>
            </a:r>
            <a:r>
              <a:rPr lang="en-US" sz="2000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sz="2000" i="1" dirty="0">
                <a:solidFill>
                  <a:schemeClr val="bg1"/>
                </a:solidFill>
                <a:latin typeface="Arial" panose="020B0604020202090204" pitchFamily="34" charset="0"/>
              </a:rPr>
              <a:t>t + 2</a:t>
            </a:r>
            <a:r>
              <a:rPr lang="el-GR" sz="2000" i="1" dirty="0">
                <a:solidFill>
                  <a:schemeClr val="bg1"/>
                </a:solidFill>
                <a:latin typeface="Arial" panose="020B0604020202090204" pitchFamily="34" charset="0"/>
              </a:rPr>
              <a:t>π </a:t>
            </a:r>
            <a:r>
              <a:rPr lang="en-US" sz="2000" i="1" dirty="0">
                <a:solidFill>
                  <a:schemeClr val="bg1"/>
                </a:solidFill>
                <a:latin typeface="Arial" panose="020B0604020202090204" pitchFamily="34" charset="0"/>
              </a:rPr>
              <a:t>dan t </a:t>
            </a:r>
            <a:r>
              <a:rPr lang="en-US" sz="2000" i="1" dirty="0" err="1">
                <a:solidFill>
                  <a:schemeClr val="bg1"/>
                </a:solidFill>
                <a:latin typeface="Arial" panose="020B0604020202090204" pitchFamily="34" charset="0"/>
              </a:rPr>
              <a:t>menentukan</a:t>
            </a:r>
            <a:r>
              <a:rPr lang="en-US" sz="2000" i="1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sz="2000" i="1" dirty="0" err="1">
                <a:solidFill>
                  <a:schemeClr val="bg1"/>
                </a:solidFill>
                <a:latin typeface="Arial" panose="020B0604020202090204" pitchFamily="34" charset="0"/>
              </a:rPr>
              <a:t>posisi</a:t>
            </a:r>
            <a:r>
              <a:rPr lang="en-US" sz="2000" i="1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sz="2000" i="1" dirty="0" err="1">
                <a:solidFill>
                  <a:schemeClr val="bg1"/>
                </a:solidFill>
                <a:latin typeface="Arial" panose="020B0604020202090204" pitchFamily="34" charset="0"/>
              </a:rPr>
              <a:t>titik</a:t>
            </a:r>
            <a:r>
              <a:rPr lang="en-US" sz="2000" i="1" dirty="0">
                <a:solidFill>
                  <a:schemeClr val="bg1"/>
                </a:solidFill>
                <a:latin typeface="Arial" panose="020B0604020202090204" pitchFamily="34" charset="0"/>
              </a:rPr>
              <a:t> P yang </a:t>
            </a:r>
            <a:r>
              <a:rPr lang="en-US" sz="2000" i="1" dirty="0" err="1">
                <a:solidFill>
                  <a:schemeClr val="bg1"/>
                </a:solidFill>
                <a:latin typeface="Arial" panose="020B0604020202090204" pitchFamily="34" charset="0"/>
              </a:rPr>
              <a:t>sama</a:t>
            </a:r>
            <a:r>
              <a:rPr lang="en-US" sz="2000" i="1" dirty="0">
                <a:solidFill>
                  <a:schemeClr val="bg1"/>
                </a:solidFill>
                <a:latin typeface="Arial" panose="020B0604020202090204" pitchFamily="34" charset="0"/>
              </a:rPr>
              <a:t>,</a:t>
            </a:r>
            <a:br>
              <a:rPr lang="en-US" sz="2000" i="1" dirty="0">
                <a:solidFill>
                  <a:schemeClr val="bg1"/>
                </a:solidFill>
                <a:latin typeface="Arial" panose="020B0604020202090204" pitchFamily="34" charset="0"/>
              </a:rPr>
            </a:br>
            <a:r>
              <a:rPr lang="en-US" sz="2000" i="1" dirty="0" err="1">
                <a:solidFill>
                  <a:schemeClr val="bg1"/>
                </a:solidFill>
                <a:latin typeface="Arial" panose="020B0604020202090204" pitchFamily="34" charset="0"/>
              </a:rPr>
              <a:t>sehingga</a:t>
            </a:r>
            <a:r>
              <a:rPr lang="en-US" sz="2000" i="1" dirty="0">
                <a:solidFill>
                  <a:schemeClr val="bg1"/>
                </a:solidFill>
                <a:latin typeface="Arial" panose="020B0604020202090204" pitchFamily="34" charset="0"/>
              </a:rPr>
              <a:t>, </a:t>
            </a:r>
            <a:r>
              <a:rPr lang="en-US" sz="2000" dirty="0">
                <a:solidFill>
                  <a:schemeClr val="bg1"/>
                </a:solidFill>
                <a:latin typeface="Arial" panose="020B0604020202090204" pitchFamily="34" charset="0"/>
              </a:rPr>
              <a:t>sin(</a:t>
            </a:r>
            <a:r>
              <a:rPr lang="en-US" sz="2000" i="1" dirty="0">
                <a:solidFill>
                  <a:schemeClr val="bg1"/>
                </a:solidFill>
                <a:latin typeface="Arial" panose="020B0604020202090204" pitchFamily="34" charset="0"/>
              </a:rPr>
              <a:t>t + 2</a:t>
            </a:r>
            <a:r>
              <a:rPr lang="el-GR" sz="2000" i="1" dirty="0">
                <a:solidFill>
                  <a:schemeClr val="bg1"/>
                </a:solidFill>
                <a:latin typeface="Arial" panose="020B0604020202090204" pitchFamily="34" charset="0"/>
              </a:rPr>
              <a:t>π) = </a:t>
            </a:r>
            <a:r>
              <a:rPr lang="en-US" sz="2000" i="1" dirty="0" err="1">
                <a:solidFill>
                  <a:schemeClr val="bg1"/>
                </a:solidFill>
                <a:latin typeface="Arial" panose="020B0604020202090204" pitchFamily="34" charset="0"/>
              </a:rPr>
              <a:t>sint</a:t>
            </a:r>
            <a:r>
              <a:rPr lang="en-US" sz="2000" i="1" dirty="0">
                <a:solidFill>
                  <a:schemeClr val="bg1"/>
                </a:solidFill>
                <a:latin typeface="Arial" panose="020B0604020202090204" pitchFamily="34" charset="0"/>
              </a:rPr>
              <a:t> dan cos(t + 2</a:t>
            </a:r>
            <a:r>
              <a:rPr lang="el-GR" sz="2000" i="1" dirty="0">
                <a:solidFill>
                  <a:schemeClr val="bg1"/>
                </a:solidFill>
                <a:latin typeface="Arial" panose="020B0604020202090204" pitchFamily="34" charset="0"/>
              </a:rPr>
              <a:t>π) = </a:t>
            </a:r>
            <a:r>
              <a:rPr lang="en-US" sz="2000" i="1" dirty="0">
                <a:solidFill>
                  <a:schemeClr val="bg1"/>
                </a:solidFill>
                <a:latin typeface="Arial" panose="020B0604020202090204" pitchFamily="34" charset="0"/>
              </a:rPr>
              <a:t>cos t.</a:t>
            </a:r>
            <a:br>
              <a:rPr lang="en-US" sz="2000" i="1" dirty="0">
                <a:solidFill>
                  <a:schemeClr val="bg1"/>
                </a:solidFill>
                <a:latin typeface="Arial" panose="020B0604020202090204" pitchFamily="34" charset="0"/>
              </a:rPr>
            </a:br>
            <a:r>
              <a:rPr lang="en-US" sz="2000" dirty="0" err="1">
                <a:solidFill>
                  <a:schemeClr val="bg1"/>
                </a:solidFill>
                <a:latin typeface="Arial" panose="020B0604020202090204" pitchFamily="34" charset="0"/>
              </a:rPr>
              <a:t>Dikatakan</a:t>
            </a:r>
            <a:r>
              <a:rPr lang="en-US" sz="2000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90204" pitchFamily="34" charset="0"/>
              </a:rPr>
              <a:t>fungsi</a:t>
            </a:r>
            <a:r>
              <a:rPr lang="en-US" sz="2000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90204" pitchFamily="34" charset="0"/>
              </a:rPr>
              <a:t>tersebut</a:t>
            </a:r>
            <a:r>
              <a:rPr lang="en-US" sz="2000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90204" pitchFamily="34" charset="0"/>
              </a:rPr>
              <a:t>periodik</a:t>
            </a:r>
            <a:r>
              <a:rPr lang="en-US" sz="2000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90204" pitchFamily="34" charset="0"/>
              </a:rPr>
              <a:t>dengan</a:t>
            </a:r>
            <a:r>
              <a:rPr lang="en-US" sz="2000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90204" pitchFamily="34" charset="0"/>
              </a:rPr>
              <a:t>periode</a:t>
            </a:r>
            <a:r>
              <a:rPr lang="en-US" sz="2000" dirty="0">
                <a:solidFill>
                  <a:schemeClr val="bg1"/>
                </a:solidFill>
                <a:latin typeface="Arial" panose="020B0604020202090204" pitchFamily="34" charset="0"/>
              </a:rPr>
              <a:t> 2</a:t>
            </a:r>
            <a:r>
              <a:rPr lang="el-GR" sz="2000" i="1" dirty="0">
                <a:solidFill>
                  <a:schemeClr val="bg1"/>
                </a:solidFill>
                <a:latin typeface="Arial" panose="020B0604020202090204" pitchFamily="34" charset="0"/>
              </a:rPr>
              <a:t>π.</a:t>
            </a:r>
            <a:r>
              <a:rPr lang="el-GR" sz="2000" dirty="0">
                <a:solidFill>
                  <a:schemeClr val="bg1"/>
                </a:solidFill>
              </a:rPr>
              <a:t> </a:t>
            </a:r>
            <a:br>
              <a:rPr lang="el-GR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399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BDF995F-7FE8-4B8F-841F-1CCDCED02C9E}"/>
              </a:ext>
            </a:extLst>
          </p:cNvPr>
          <p:cNvSpPr/>
          <p:nvPr/>
        </p:nvSpPr>
        <p:spPr>
          <a:xfrm>
            <a:off x="0" y="0"/>
            <a:ext cx="9144000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F93C47-B817-4A67-A427-A46961FC818D}"/>
              </a:ext>
            </a:extLst>
          </p:cNvPr>
          <p:cNvSpPr txBox="1"/>
          <p:nvPr/>
        </p:nvSpPr>
        <p:spPr>
          <a:xfrm>
            <a:off x="381000" y="304800"/>
            <a:ext cx="51054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sin(</a:t>
            </a:r>
            <a:r>
              <a:rPr lang="en-US" sz="2800" i="1" dirty="0">
                <a:solidFill>
                  <a:schemeClr val="bg1"/>
                </a:solidFill>
              </a:rPr>
              <a:t>-t) = -sin t</a:t>
            </a:r>
            <a:br>
              <a:rPr lang="en-US" sz="2800" i="1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cos(</a:t>
            </a:r>
            <a:r>
              <a:rPr lang="en-US" sz="2800" i="1" dirty="0">
                <a:solidFill>
                  <a:schemeClr val="bg1"/>
                </a:solidFill>
              </a:rPr>
              <a:t>-t) = cos t</a:t>
            </a:r>
            <a:br>
              <a:rPr lang="en-US" sz="2800" i="1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sin² </a:t>
            </a:r>
            <a:r>
              <a:rPr lang="en-US" sz="2800" i="1" dirty="0">
                <a:solidFill>
                  <a:schemeClr val="bg1"/>
                </a:solidFill>
              </a:rPr>
              <a:t>t + cos² t = 1</a:t>
            </a:r>
            <a:r>
              <a:rPr lang="en-US" dirty="0">
                <a:solidFill>
                  <a:schemeClr val="bg1"/>
                </a:solidFill>
              </a:rPr>
              <a:t> </a:t>
            </a:r>
            <a:br>
              <a:rPr lang="en-US" dirty="0"/>
            </a:b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C84BB3-82EB-4DE6-B0DD-91D58E8B5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112" y="1814512"/>
            <a:ext cx="7343775" cy="322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052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19F766-C532-4A21-90F9-F3A7301DE05D}"/>
              </a:ext>
            </a:extLst>
          </p:cNvPr>
          <p:cNvSpPr/>
          <p:nvPr/>
        </p:nvSpPr>
        <p:spPr>
          <a:xfrm>
            <a:off x="0" y="0"/>
            <a:ext cx="9144000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BEE37A-656E-4615-B423-F80B86D8414A}"/>
              </a:ext>
            </a:extLst>
          </p:cNvPr>
          <p:cNvSpPr txBox="1"/>
          <p:nvPr/>
        </p:nvSpPr>
        <p:spPr>
          <a:xfrm>
            <a:off x="1752600" y="152400"/>
            <a:ext cx="632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err="1">
                <a:solidFill>
                  <a:schemeClr val="bg1"/>
                </a:solidFill>
              </a:rPr>
              <a:t>Fungsi</a:t>
            </a:r>
            <a:r>
              <a:rPr lang="en-US" sz="3600" b="1" i="1" dirty="0">
                <a:solidFill>
                  <a:schemeClr val="bg1"/>
                </a:solidFill>
              </a:rPr>
              <a:t> </a:t>
            </a:r>
            <a:r>
              <a:rPr lang="en-US" sz="3600" b="1" i="1" dirty="0" err="1">
                <a:solidFill>
                  <a:schemeClr val="bg1"/>
                </a:solidFill>
              </a:rPr>
              <a:t>Trigonometri</a:t>
            </a:r>
            <a:r>
              <a:rPr lang="en-US" sz="3600" b="1" i="1" dirty="0">
                <a:solidFill>
                  <a:schemeClr val="bg1"/>
                </a:solidFill>
              </a:rPr>
              <a:t> </a:t>
            </a:r>
            <a:r>
              <a:rPr lang="en-US" sz="3600" b="1" i="1" dirty="0" err="1">
                <a:solidFill>
                  <a:schemeClr val="bg1"/>
                </a:solidFill>
              </a:rPr>
              <a:t>Lainnya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EADE0A-3F07-4339-9325-06F56F333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75" y="1228130"/>
            <a:ext cx="5581650" cy="404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885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044EEDD-0960-4C69-A87C-7F5C44B7000B}"/>
              </a:ext>
            </a:extLst>
          </p:cNvPr>
          <p:cNvSpPr/>
          <p:nvPr/>
        </p:nvSpPr>
        <p:spPr>
          <a:xfrm>
            <a:off x="0" y="0"/>
            <a:ext cx="9144000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755A92-1075-42F4-AC98-74CD0F7FDBB2}"/>
              </a:ext>
            </a:extLst>
          </p:cNvPr>
          <p:cNvSpPr txBox="1"/>
          <p:nvPr/>
        </p:nvSpPr>
        <p:spPr>
          <a:xfrm>
            <a:off x="762000" y="161835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err="1">
                <a:solidFill>
                  <a:schemeClr val="bg1"/>
                </a:solidFill>
              </a:rPr>
              <a:t>Sifat-sifat</a:t>
            </a:r>
            <a:r>
              <a:rPr lang="en-US" sz="3600" b="1" i="1" dirty="0">
                <a:solidFill>
                  <a:schemeClr val="bg1"/>
                </a:solidFill>
              </a:rPr>
              <a:t> </a:t>
            </a:r>
            <a:r>
              <a:rPr lang="en-US" sz="3600" b="1" i="1" dirty="0" err="1">
                <a:solidFill>
                  <a:schemeClr val="bg1"/>
                </a:solidFill>
              </a:rPr>
              <a:t>Penting</a:t>
            </a:r>
            <a:r>
              <a:rPr lang="en-US" sz="3600" b="1" i="1" dirty="0">
                <a:solidFill>
                  <a:schemeClr val="bg1"/>
                </a:solidFill>
              </a:rPr>
              <a:t> </a:t>
            </a:r>
            <a:r>
              <a:rPr lang="en-US" sz="3600" b="1" i="1" dirty="0" err="1">
                <a:solidFill>
                  <a:schemeClr val="bg1"/>
                </a:solidFill>
              </a:rPr>
              <a:t>Fungsi</a:t>
            </a:r>
            <a:r>
              <a:rPr lang="en-US" sz="3600" b="1" i="1" dirty="0">
                <a:solidFill>
                  <a:schemeClr val="bg1"/>
                </a:solidFill>
              </a:rPr>
              <a:t> </a:t>
            </a:r>
            <a:r>
              <a:rPr lang="en-US" sz="3600" b="1" i="1" dirty="0" err="1">
                <a:solidFill>
                  <a:schemeClr val="bg1"/>
                </a:solidFill>
              </a:rPr>
              <a:t>Trigonometri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br>
              <a:rPr lang="en-US" sz="3600" dirty="0">
                <a:solidFill>
                  <a:schemeClr val="bg1"/>
                </a:solidFill>
              </a:rPr>
            </a:b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2DA49D-1E06-48D3-ABAC-6B53E6460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341" y="988962"/>
            <a:ext cx="8613259" cy="424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355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AC1A2C6-5C4E-470B-8305-9140F4B2DBEE}"/>
              </a:ext>
            </a:extLst>
          </p:cNvPr>
          <p:cNvSpPr/>
          <p:nvPr/>
        </p:nvSpPr>
        <p:spPr>
          <a:xfrm>
            <a:off x="228600" y="304800"/>
            <a:ext cx="2286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/>
              <a:t>Latihan</a:t>
            </a:r>
            <a:r>
              <a:rPr lang="en-US" sz="4000" dirty="0"/>
              <a:t> !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D9B6A7-A3ED-4A33-9CF4-F57035974CAA}"/>
              </a:ext>
            </a:extLst>
          </p:cNvPr>
          <p:cNvSpPr/>
          <p:nvPr/>
        </p:nvSpPr>
        <p:spPr>
          <a:xfrm>
            <a:off x="0" y="1066800"/>
            <a:ext cx="9144000" cy="50291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3C53585-F65B-4B74-BA16-C60F93A73E89}"/>
                  </a:ext>
                </a:extLst>
              </p:cNvPr>
              <p:cNvSpPr txBox="1"/>
              <p:nvPr/>
            </p:nvSpPr>
            <p:spPr>
              <a:xfrm>
                <a:off x="176255" y="1277778"/>
                <a:ext cx="3718967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−5 ,  </m:t>
                      </m:r>
                      <m:r>
                        <a:rPr lang="en-US" sz="2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3C53585-F65B-4B74-BA16-C60F93A73E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255" y="1277778"/>
                <a:ext cx="3718967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FE65E331-2058-4326-8B93-F0A716891DDD}"/>
              </a:ext>
            </a:extLst>
          </p:cNvPr>
          <p:cNvSpPr txBox="1"/>
          <p:nvPr/>
        </p:nvSpPr>
        <p:spPr>
          <a:xfrm flipH="1">
            <a:off x="202096" y="1709917"/>
            <a:ext cx="19421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eriod"/>
            </a:pPr>
            <a:r>
              <a:rPr lang="en-US" sz="2800" dirty="0">
                <a:solidFill>
                  <a:schemeClr val="bg1"/>
                </a:solidFill>
              </a:rPr>
              <a:t>f o g (x)</a:t>
            </a:r>
          </a:p>
          <a:p>
            <a:pPr marL="342900" indent="-342900">
              <a:buAutoNum type="alphaLcPeriod"/>
            </a:pPr>
            <a:r>
              <a:rPr lang="en-US" sz="2800" dirty="0">
                <a:solidFill>
                  <a:schemeClr val="bg1"/>
                </a:solidFill>
              </a:rPr>
              <a:t>g o f (x)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71AA42-26EB-4122-88A9-6444C5778D80}"/>
              </a:ext>
            </a:extLst>
          </p:cNvPr>
          <p:cNvSpPr txBox="1"/>
          <p:nvPr/>
        </p:nvSpPr>
        <p:spPr>
          <a:xfrm>
            <a:off x="143456" y="2751892"/>
            <a:ext cx="812954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90204" pitchFamily="34" charset="0"/>
              <a:buChar char="•"/>
            </a:pPr>
            <a:r>
              <a:rPr lang="en-US" sz="2800" dirty="0" err="1">
                <a:solidFill>
                  <a:schemeClr val="bg1"/>
                </a:solidFill>
                <a:latin typeface="Arial" panose="020B0604020202090204" pitchFamily="34" charset="0"/>
              </a:rPr>
              <a:t>Periksa</a:t>
            </a:r>
            <a:r>
              <a:rPr lang="en-US" sz="2800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90204" pitchFamily="34" charset="0"/>
              </a:rPr>
              <a:t>Apakah</a:t>
            </a:r>
            <a:r>
              <a:rPr lang="en-US" sz="2800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90204" pitchFamily="34" charset="0"/>
              </a:rPr>
              <a:t>fungsi</a:t>
            </a:r>
            <a:r>
              <a:rPr lang="en-US" sz="2800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90204" pitchFamily="34" charset="0"/>
              </a:rPr>
              <a:t>tersebut</a:t>
            </a:r>
            <a:r>
              <a:rPr lang="en-US" sz="2800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90204" pitchFamily="34" charset="0"/>
              </a:rPr>
              <a:t>termasuk</a:t>
            </a:r>
            <a:r>
              <a:rPr lang="en-US" sz="2800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90204" pitchFamily="34" charset="0"/>
              </a:rPr>
              <a:t>fungsi</a:t>
            </a:r>
            <a:r>
              <a:rPr lang="en-US" sz="2800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90204" pitchFamily="34" charset="0"/>
              </a:rPr>
              <a:t>ganjil</a:t>
            </a:r>
            <a:r>
              <a:rPr lang="en-US" sz="2800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90204" pitchFamily="34" charset="0"/>
              </a:rPr>
              <a:t>atau</a:t>
            </a:r>
            <a:r>
              <a:rPr lang="en-US" sz="2800" dirty="0">
                <a:solidFill>
                  <a:schemeClr val="bg1"/>
                </a:solidFill>
                <a:latin typeface="Arial" panose="020B060402020209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90204" pitchFamily="34" charset="0"/>
              </a:rPr>
              <a:t>genap</a:t>
            </a:r>
            <a:r>
              <a:rPr lang="en-US" sz="2800" dirty="0">
                <a:solidFill>
                  <a:schemeClr val="bg1"/>
                </a:solidFill>
                <a:latin typeface="Arial" panose="020B0604020202090204" pitchFamily="34" charset="0"/>
              </a:rPr>
              <a:t>?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br>
              <a:rPr lang="en-US" dirty="0"/>
            </a:b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6BECD13-A158-4C47-B215-55519D5B0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3707252"/>
            <a:ext cx="5867400" cy="238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3997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user\AppData\Local\Microsoft\Windows\Temporary Internet Files\Content.IE5\VALPFN7U\sign_stop_PNG25633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117600"/>
            <a:ext cx="5410200" cy="390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960390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1302</TotalTime>
  <Words>1070</Words>
  <Application>Microsoft Office PowerPoint</Application>
  <PresentationFormat>On-screen Show (4:3)</PresentationFormat>
  <Paragraphs>87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A.C.M.E. Explosive</vt:lpstr>
      <vt:lpstr>Andalus</vt:lpstr>
      <vt:lpstr>Arial</vt:lpstr>
      <vt:lpstr>Calibri</vt:lpstr>
      <vt:lpstr>Cambria Math</vt:lpstr>
      <vt:lpstr>Gill Sans MT</vt:lpstr>
      <vt:lpstr>Times New Roman</vt:lpstr>
      <vt:lpstr>Wingdings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</dc:title>
  <dc:creator>user</dc:creator>
  <cp:lastModifiedBy>Yudithia Ardiyani</cp:lastModifiedBy>
  <cp:revision>68</cp:revision>
  <dcterms:created xsi:type="dcterms:W3CDTF">2021-08-20T15:03:30Z</dcterms:created>
  <dcterms:modified xsi:type="dcterms:W3CDTF">2026-09-18T02:44:29Z</dcterms:modified>
</cp:coreProperties>
</file>